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2"/>
  </p:notesMasterIdLst>
  <p:sldIdLst>
    <p:sldId id="318" r:id="rId2"/>
    <p:sldId id="269" r:id="rId3"/>
    <p:sldId id="270" r:id="rId4"/>
    <p:sldId id="284" r:id="rId5"/>
    <p:sldId id="286" r:id="rId6"/>
    <p:sldId id="287"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288" r:id="rId22"/>
    <p:sldId id="258" r:id="rId23"/>
    <p:sldId id="291" r:id="rId24"/>
    <p:sldId id="323" r:id="rId25"/>
    <p:sldId id="292" r:id="rId26"/>
    <p:sldId id="293" r:id="rId27"/>
    <p:sldId id="294" r:id="rId28"/>
    <p:sldId id="302" r:id="rId29"/>
    <p:sldId id="261" r:id="rId30"/>
    <p:sldId id="268" r:id="rId31"/>
  </p:sldIdLst>
  <p:sldSz cx="9144000" cy="6858000" type="screen4x3"/>
  <p:notesSz cx="6858000" cy="9144000"/>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45B6A-DA1B-4CCF-B8AE-3072EB552DA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mk-MK"/>
        </a:p>
      </dgm:t>
    </dgm:pt>
    <dgm:pt modelId="{67F09DB2-3A14-48E4-873A-934248B81803}">
      <dgm:prSet phldrT="[Text]">
        <dgm:style>
          <a:lnRef idx="1">
            <a:schemeClr val="accent3"/>
          </a:lnRef>
          <a:fillRef idx="3">
            <a:schemeClr val="accent3"/>
          </a:fillRef>
          <a:effectRef idx="2">
            <a:schemeClr val="accent3"/>
          </a:effectRef>
          <a:fontRef idx="minor">
            <a:schemeClr val="lt1"/>
          </a:fontRef>
        </dgm:style>
      </dgm:prSet>
      <dgm:spPr/>
      <dgm:t>
        <a:bodyPr/>
        <a:lstStyle/>
        <a:p>
          <a:r>
            <a:rPr lang="mk-MK" dirty="0"/>
            <a:t>Заштита на доказите</a:t>
          </a:r>
        </a:p>
      </dgm:t>
    </dgm:pt>
    <dgm:pt modelId="{36EED480-52F4-4FA4-B7D1-24B8E239DEAF}" type="parTrans" cxnId="{2C848FBC-8C4D-4883-B413-2992B29CD19C}">
      <dgm:prSet/>
      <dgm:spPr/>
      <dgm:t>
        <a:bodyPr/>
        <a:lstStyle/>
        <a:p>
          <a:endParaRPr lang="mk-MK"/>
        </a:p>
      </dgm:t>
    </dgm:pt>
    <dgm:pt modelId="{A722E4D9-1F4A-41B1-BAA1-F184753E7555}" type="sibTrans" cxnId="{2C848FBC-8C4D-4883-B413-2992B29CD19C}">
      <dgm:prSet/>
      <dgm:spPr/>
      <dgm:t>
        <a:bodyPr/>
        <a:lstStyle/>
        <a:p>
          <a:endParaRPr lang="mk-MK"/>
        </a:p>
      </dgm:t>
    </dgm:pt>
    <dgm:pt modelId="{282F75BA-2D59-47D9-BB5F-D430FD420843}">
      <dgm:prSet phldrT="[Text]">
        <dgm:style>
          <a:lnRef idx="0">
            <a:schemeClr val="accent3"/>
          </a:lnRef>
          <a:fillRef idx="3">
            <a:schemeClr val="accent3"/>
          </a:fillRef>
          <a:effectRef idx="3">
            <a:schemeClr val="accent3"/>
          </a:effectRef>
          <a:fontRef idx="minor">
            <a:schemeClr val="lt1"/>
          </a:fontRef>
        </dgm:style>
      </dgm:prSet>
      <dgm:spPr/>
      <dgm:t>
        <a:bodyPr/>
        <a:lstStyle/>
        <a:p>
          <a:r>
            <a:rPr lang="mk-MK" dirty="0"/>
            <a:t>Законито постапување на носителите на правосудните функции</a:t>
          </a:r>
        </a:p>
      </dgm:t>
    </dgm:pt>
    <dgm:pt modelId="{BA8DC070-E4FB-4181-BC57-7699737CB0E3}" type="parTrans" cxnId="{77EB3BCD-1439-4EBA-AFDD-E8FF16831001}">
      <dgm:prSet/>
      <dgm:spPr/>
      <dgm:t>
        <a:bodyPr/>
        <a:lstStyle/>
        <a:p>
          <a:endParaRPr lang="mk-MK"/>
        </a:p>
      </dgm:t>
    </dgm:pt>
    <dgm:pt modelId="{EC178586-F42F-4F40-B5A7-B1C8AC22A41D}" type="sibTrans" cxnId="{77EB3BCD-1439-4EBA-AFDD-E8FF16831001}">
      <dgm:prSet/>
      <dgm:spPr/>
      <dgm:t>
        <a:bodyPr/>
        <a:lstStyle/>
        <a:p>
          <a:endParaRPr lang="mk-MK"/>
        </a:p>
      </dgm:t>
    </dgm:pt>
    <dgm:pt modelId="{7154411B-5421-4C9B-AE01-82168CF35EFF}">
      <dgm:prSet phldrT="[Text]">
        <dgm:style>
          <a:lnRef idx="1">
            <a:schemeClr val="accent3"/>
          </a:lnRef>
          <a:fillRef idx="3">
            <a:schemeClr val="accent3"/>
          </a:fillRef>
          <a:effectRef idx="2">
            <a:schemeClr val="accent3"/>
          </a:effectRef>
          <a:fontRef idx="minor">
            <a:schemeClr val="lt1"/>
          </a:fontRef>
        </dgm:style>
      </dgm:prSet>
      <dgm:spPr/>
      <dgm:t>
        <a:bodyPr/>
        <a:lstStyle/>
        <a:p>
          <a:r>
            <a:rPr lang="mk-MK" dirty="0"/>
            <a:t>Законито и праведно остварување на правосудната функција </a:t>
          </a:r>
        </a:p>
      </dgm:t>
    </dgm:pt>
    <dgm:pt modelId="{56C149F9-29F6-460A-8A60-E69C9073CA41}" type="sibTrans" cxnId="{B18192E5-31B9-4988-895E-072E4176CB0F}">
      <dgm:prSet/>
      <dgm:spPr/>
      <dgm:t>
        <a:bodyPr/>
        <a:lstStyle/>
        <a:p>
          <a:endParaRPr lang="mk-MK"/>
        </a:p>
      </dgm:t>
    </dgm:pt>
    <dgm:pt modelId="{7FE8B129-653C-47E8-A35B-3FAC8D8E60F0}" type="parTrans" cxnId="{B18192E5-31B9-4988-895E-072E4176CB0F}">
      <dgm:prSet/>
      <dgm:spPr/>
      <dgm:t>
        <a:bodyPr/>
        <a:lstStyle/>
        <a:p>
          <a:endParaRPr lang="mk-MK"/>
        </a:p>
      </dgm:t>
    </dgm:pt>
    <dgm:pt modelId="{16CAAEFC-23D6-4607-88A0-086B7F6BF0AF}" type="pres">
      <dgm:prSet presAssocID="{64445B6A-DA1B-4CCF-B8AE-3072EB552DA9}" presName="linear" presStyleCnt="0">
        <dgm:presLayoutVars>
          <dgm:dir/>
          <dgm:animLvl val="lvl"/>
          <dgm:resizeHandles val="exact"/>
        </dgm:presLayoutVars>
      </dgm:prSet>
      <dgm:spPr/>
    </dgm:pt>
    <dgm:pt modelId="{129A979E-A5B3-4E39-84AF-F7F8975AAA15}" type="pres">
      <dgm:prSet presAssocID="{7154411B-5421-4C9B-AE01-82168CF35EFF}" presName="parentLin" presStyleCnt="0"/>
      <dgm:spPr/>
    </dgm:pt>
    <dgm:pt modelId="{FDB491AA-4DA7-41BD-B7DE-782FD6E0F921}" type="pres">
      <dgm:prSet presAssocID="{7154411B-5421-4C9B-AE01-82168CF35EFF}" presName="parentLeftMargin" presStyleLbl="node1" presStyleIdx="0" presStyleCnt="3"/>
      <dgm:spPr/>
    </dgm:pt>
    <dgm:pt modelId="{DD59FD9E-DC9D-47BD-9AB6-5FB8491679B2}" type="pres">
      <dgm:prSet presAssocID="{7154411B-5421-4C9B-AE01-82168CF35EFF}" presName="parentText" presStyleLbl="node1" presStyleIdx="0" presStyleCnt="3">
        <dgm:presLayoutVars>
          <dgm:chMax val="0"/>
          <dgm:bulletEnabled val="1"/>
        </dgm:presLayoutVars>
      </dgm:prSet>
      <dgm:spPr/>
    </dgm:pt>
    <dgm:pt modelId="{022E2416-EAD5-490B-9549-392B82AC5E01}" type="pres">
      <dgm:prSet presAssocID="{7154411B-5421-4C9B-AE01-82168CF35EFF}" presName="negativeSpace" presStyleCnt="0"/>
      <dgm:spPr/>
    </dgm:pt>
    <dgm:pt modelId="{B4D7FF82-F315-46CC-B80A-89933D710823}" type="pres">
      <dgm:prSet presAssocID="{7154411B-5421-4C9B-AE01-82168CF35EFF}" presName="childText" presStyleLbl="conFgAcc1" presStyleIdx="0" presStyleCnt="3">
        <dgm:presLayoutVars>
          <dgm:bulletEnabled val="1"/>
        </dgm:presLayoutVars>
      </dgm:prSet>
      <dgm:spPr/>
    </dgm:pt>
    <dgm:pt modelId="{4AA9143B-A49B-4731-8B5C-2D48C8998761}" type="pres">
      <dgm:prSet presAssocID="{56C149F9-29F6-460A-8A60-E69C9073CA41}" presName="spaceBetweenRectangles" presStyleCnt="0"/>
      <dgm:spPr/>
    </dgm:pt>
    <dgm:pt modelId="{DEF609F6-6EE0-49F4-A090-EB006AF07014}" type="pres">
      <dgm:prSet presAssocID="{67F09DB2-3A14-48E4-873A-934248B81803}" presName="parentLin" presStyleCnt="0"/>
      <dgm:spPr/>
    </dgm:pt>
    <dgm:pt modelId="{EAEC0CD9-D447-44CF-9187-FC2EF85EE004}" type="pres">
      <dgm:prSet presAssocID="{67F09DB2-3A14-48E4-873A-934248B81803}" presName="parentLeftMargin" presStyleLbl="node1" presStyleIdx="0" presStyleCnt="3"/>
      <dgm:spPr/>
    </dgm:pt>
    <dgm:pt modelId="{EF1D095B-C869-439F-93F8-67A645957EE3}" type="pres">
      <dgm:prSet presAssocID="{67F09DB2-3A14-48E4-873A-934248B81803}" presName="parentText" presStyleLbl="node1" presStyleIdx="1" presStyleCnt="3">
        <dgm:presLayoutVars>
          <dgm:chMax val="0"/>
          <dgm:bulletEnabled val="1"/>
        </dgm:presLayoutVars>
      </dgm:prSet>
      <dgm:spPr/>
    </dgm:pt>
    <dgm:pt modelId="{33F1A818-F56C-4620-99F1-A6F4DE0E88AD}" type="pres">
      <dgm:prSet presAssocID="{67F09DB2-3A14-48E4-873A-934248B81803}" presName="negativeSpace" presStyleCnt="0"/>
      <dgm:spPr/>
    </dgm:pt>
    <dgm:pt modelId="{E6639D13-0A4F-4899-95DA-C6577FFC02BD}" type="pres">
      <dgm:prSet presAssocID="{67F09DB2-3A14-48E4-873A-934248B81803}" presName="childText" presStyleLbl="conFgAcc1" presStyleIdx="1" presStyleCnt="3">
        <dgm:presLayoutVars>
          <dgm:bulletEnabled val="1"/>
        </dgm:presLayoutVars>
      </dgm:prSet>
      <dgm:spPr/>
    </dgm:pt>
    <dgm:pt modelId="{95E6CB8F-9987-4905-B506-E786E84FDD7D}" type="pres">
      <dgm:prSet presAssocID="{A722E4D9-1F4A-41B1-BAA1-F184753E7555}" presName="spaceBetweenRectangles" presStyleCnt="0"/>
      <dgm:spPr/>
    </dgm:pt>
    <dgm:pt modelId="{CFAC222A-C9F7-4B35-828D-2C882DDF0CEB}" type="pres">
      <dgm:prSet presAssocID="{282F75BA-2D59-47D9-BB5F-D430FD420843}" presName="parentLin" presStyleCnt="0"/>
      <dgm:spPr/>
    </dgm:pt>
    <dgm:pt modelId="{4AC66211-A16B-492A-BB0F-A6EF39717941}" type="pres">
      <dgm:prSet presAssocID="{282F75BA-2D59-47D9-BB5F-D430FD420843}" presName="parentLeftMargin" presStyleLbl="node1" presStyleIdx="1" presStyleCnt="3"/>
      <dgm:spPr/>
    </dgm:pt>
    <dgm:pt modelId="{CA0C451A-3D25-4288-A963-AD9FEAB61843}" type="pres">
      <dgm:prSet presAssocID="{282F75BA-2D59-47D9-BB5F-D430FD420843}" presName="parentText" presStyleLbl="node1" presStyleIdx="2" presStyleCnt="3">
        <dgm:presLayoutVars>
          <dgm:chMax val="0"/>
          <dgm:bulletEnabled val="1"/>
        </dgm:presLayoutVars>
      </dgm:prSet>
      <dgm:spPr/>
    </dgm:pt>
    <dgm:pt modelId="{C15BDE0C-B0C8-4CD7-942C-3E5F40005BEA}" type="pres">
      <dgm:prSet presAssocID="{282F75BA-2D59-47D9-BB5F-D430FD420843}" presName="negativeSpace" presStyleCnt="0"/>
      <dgm:spPr/>
    </dgm:pt>
    <dgm:pt modelId="{8BD38FE6-DF5B-43C8-8B03-B076E3DE0A08}" type="pres">
      <dgm:prSet presAssocID="{282F75BA-2D59-47D9-BB5F-D430FD420843}" presName="childText" presStyleLbl="conFgAcc1" presStyleIdx="2" presStyleCnt="3">
        <dgm:presLayoutVars>
          <dgm:bulletEnabled val="1"/>
        </dgm:presLayoutVars>
      </dgm:prSet>
      <dgm:spPr/>
    </dgm:pt>
  </dgm:ptLst>
  <dgm:cxnLst>
    <dgm:cxn modelId="{7C844803-2033-4038-8563-91D6BCF84C87}" type="presOf" srcId="{67F09DB2-3A14-48E4-873A-934248B81803}" destId="{EF1D095B-C869-439F-93F8-67A645957EE3}" srcOrd="1" destOrd="0" presId="urn:microsoft.com/office/officeart/2005/8/layout/list1"/>
    <dgm:cxn modelId="{C9F57B41-4A9E-4EA5-AD61-3BA7B99FFC5D}" type="presOf" srcId="{67F09DB2-3A14-48E4-873A-934248B81803}" destId="{EAEC0CD9-D447-44CF-9187-FC2EF85EE004}" srcOrd="0" destOrd="0" presId="urn:microsoft.com/office/officeart/2005/8/layout/list1"/>
    <dgm:cxn modelId="{CB2CCA4E-48B3-4058-A896-21F741674F15}" type="presOf" srcId="{7154411B-5421-4C9B-AE01-82168CF35EFF}" destId="{FDB491AA-4DA7-41BD-B7DE-782FD6E0F921}" srcOrd="0" destOrd="0" presId="urn:microsoft.com/office/officeart/2005/8/layout/list1"/>
    <dgm:cxn modelId="{2C9C3585-F0B4-4DDA-BDD4-67CA8E2FD97C}" type="presOf" srcId="{282F75BA-2D59-47D9-BB5F-D430FD420843}" destId="{4AC66211-A16B-492A-BB0F-A6EF39717941}" srcOrd="0" destOrd="0" presId="urn:microsoft.com/office/officeart/2005/8/layout/list1"/>
    <dgm:cxn modelId="{308CB8B7-420A-4BEB-B480-B42349F5B74B}" type="presOf" srcId="{64445B6A-DA1B-4CCF-B8AE-3072EB552DA9}" destId="{16CAAEFC-23D6-4607-88A0-086B7F6BF0AF}" srcOrd="0" destOrd="0" presId="urn:microsoft.com/office/officeart/2005/8/layout/list1"/>
    <dgm:cxn modelId="{5E3601BA-28FE-4EF1-A1E0-D0080ECE6DE7}" type="presOf" srcId="{7154411B-5421-4C9B-AE01-82168CF35EFF}" destId="{DD59FD9E-DC9D-47BD-9AB6-5FB8491679B2}" srcOrd="1" destOrd="0" presId="urn:microsoft.com/office/officeart/2005/8/layout/list1"/>
    <dgm:cxn modelId="{2C848FBC-8C4D-4883-B413-2992B29CD19C}" srcId="{64445B6A-DA1B-4CCF-B8AE-3072EB552DA9}" destId="{67F09DB2-3A14-48E4-873A-934248B81803}" srcOrd="1" destOrd="0" parTransId="{36EED480-52F4-4FA4-B7D1-24B8E239DEAF}" sibTransId="{A722E4D9-1F4A-41B1-BAA1-F184753E7555}"/>
    <dgm:cxn modelId="{77EB3BCD-1439-4EBA-AFDD-E8FF16831001}" srcId="{64445B6A-DA1B-4CCF-B8AE-3072EB552DA9}" destId="{282F75BA-2D59-47D9-BB5F-D430FD420843}" srcOrd="2" destOrd="0" parTransId="{BA8DC070-E4FB-4181-BC57-7699737CB0E3}" sibTransId="{EC178586-F42F-4F40-B5A7-B1C8AC22A41D}"/>
    <dgm:cxn modelId="{B815A3D4-53B8-4DBD-A846-638096F8E1C8}" type="presOf" srcId="{282F75BA-2D59-47D9-BB5F-D430FD420843}" destId="{CA0C451A-3D25-4288-A963-AD9FEAB61843}" srcOrd="1" destOrd="0" presId="urn:microsoft.com/office/officeart/2005/8/layout/list1"/>
    <dgm:cxn modelId="{B18192E5-31B9-4988-895E-072E4176CB0F}" srcId="{64445B6A-DA1B-4CCF-B8AE-3072EB552DA9}" destId="{7154411B-5421-4C9B-AE01-82168CF35EFF}" srcOrd="0" destOrd="0" parTransId="{7FE8B129-653C-47E8-A35B-3FAC8D8E60F0}" sibTransId="{56C149F9-29F6-460A-8A60-E69C9073CA41}"/>
    <dgm:cxn modelId="{8EA4E2C4-29C1-435B-8819-E22F1694855B}" type="presParOf" srcId="{16CAAEFC-23D6-4607-88A0-086B7F6BF0AF}" destId="{129A979E-A5B3-4E39-84AF-F7F8975AAA15}" srcOrd="0" destOrd="0" presId="urn:microsoft.com/office/officeart/2005/8/layout/list1"/>
    <dgm:cxn modelId="{117D756F-1DC2-40C2-8B2E-BE51077FB403}" type="presParOf" srcId="{129A979E-A5B3-4E39-84AF-F7F8975AAA15}" destId="{FDB491AA-4DA7-41BD-B7DE-782FD6E0F921}" srcOrd="0" destOrd="0" presId="urn:microsoft.com/office/officeart/2005/8/layout/list1"/>
    <dgm:cxn modelId="{5EC0D358-89D6-444F-A72C-4E4695F32305}" type="presParOf" srcId="{129A979E-A5B3-4E39-84AF-F7F8975AAA15}" destId="{DD59FD9E-DC9D-47BD-9AB6-5FB8491679B2}" srcOrd="1" destOrd="0" presId="urn:microsoft.com/office/officeart/2005/8/layout/list1"/>
    <dgm:cxn modelId="{56922AC5-5A44-44CF-B378-F71E993722DE}" type="presParOf" srcId="{16CAAEFC-23D6-4607-88A0-086B7F6BF0AF}" destId="{022E2416-EAD5-490B-9549-392B82AC5E01}" srcOrd="1" destOrd="0" presId="urn:microsoft.com/office/officeart/2005/8/layout/list1"/>
    <dgm:cxn modelId="{15C89C1F-DBBA-4F18-AC4C-E3BA8DAB7925}" type="presParOf" srcId="{16CAAEFC-23D6-4607-88A0-086B7F6BF0AF}" destId="{B4D7FF82-F315-46CC-B80A-89933D710823}" srcOrd="2" destOrd="0" presId="urn:microsoft.com/office/officeart/2005/8/layout/list1"/>
    <dgm:cxn modelId="{C6EF5ED0-96A8-4BC6-A25B-6607BE9CDE5E}" type="presParOf" srcId="{16CAAEFC-23D6-4607-88A0-086B7F6BF0AF}" destId="{4AA9143B-A49B-4731-8B5C-2D48C8998761}" srcOrd="3" destOrd="0" presId="urn:microsoft.com/office/officeart/2005/8/layout/list1"/>
    <dgm:cxn modelId="{9F5C086C-0942-4CFE-AF5E-757E7643E46F}" type="presParOf" srcId="{16CAAEFC-23D6-4607-88A0-086B7F6BF0AF}" destId="{DEF609F6-6EE0-49F4-A090-EB006AF07014}" srcOrd="4" destOrd="0" presId="urn:microsoft.com/office/officeart/2005/8/layout/list1"/>
    <dgm:cxn modelId="{2B0024B8-5351-44AC-BC99-2CD424BB1BAE}" type="presParOf" srcId="{DEF609F6-6EE0-49F4-A090-EB006AF07014}" destId="{EAEC0CD9-D447-44CF-9187-FC2EF85EE004}" srcOrd="0" destOrd="0" presId="urn:microsoft.com/office/officeart/2005/8/layout/list1"/>
    <dgm:cxn modelId="{F9162C7F-2884-4342-B175-3BB23FB49D5B}" type="presParOf" srcId="{DEF609F6-6EE0-49F4-A090-EB006AF07014}" destId="{EF1D095B-C869-439F-93F8-67A645957EE3}" srcOrd="1" destOrd="0" presId="urn:microsoft.com/office/officeart/2005/8/layout/list1"/>
    <dgm:cxn modelId="{005B735A-BD45-41D2-A245-CADD240BC599}" type="presParOf" srcId="{16CAAEFC-23D6-4607-88A0-086B7F6BF0AF}" destId="{33F1A818-F56C-4620-99F1-A6F4DE0E88AD}" srcOrd="5" destOrd="0" presId="urn:microsoft.com/office/officeart/2005/8/layout/list1"/>
    <dgm:cxn modelId="{6C2442F5-7E75-4F7D-B020-A6C4250072DF}" type="presParOf" srcId="{16CAAEFC-23D6-4607-88A0-086B7F6BF0AF}" destId="{E6639D13-0A4F-4899-95DA-C6577FFC02BD}" srcOrd="6" destOrd="0" presId="urn:microsoft.com/office/officeart/2005/8/layout/list1"/>
    <dgm:cxn modelId="{89A3CA9B-2142-40ED-9636-27FFCBD5F16D}" type="presParOf" srcId="{16CAAEFC-23D6-4607-88A0-086B7F6BF0AF}" destId="{95E6CB8F-9987-4905-B506-E786E84FDD7D}" srcOrd="7" destOrd="0" presId="urn:microsoft.com/office/officeart/2005/8/layout/list1"/>
    <dgm:cxn modelId="{7750E6E8-96F6-43C0-8DF5-8C7EB12AF690}" type="presParOf" srcId="{16CAAEFC-23D6-4607-88A0-086B7F6BF0AF}" destId="{CFAC222A-C9F7-4B35-828D-2C882DDF0CEB}" srcOrd="8" destOrd="0" presId="urn:microsoft.com/office/officeart/2005/8/layout/list1"/>
    <dgm:cxn modelId="{DA6E2B0D-4D62-4186-9B50-30A2355EC3DD}" type="presParOf" srcId="{CFAC222A-C9F7-4B35-828D-2C882DDF0CEB}" destId="{4AC66211-A16B-492A-BB0F-A6EF39717941}" srcOrd="0" destOrd="0" presId="urn:microsoft.com/office/officeart/2005/8/layout/list1"/>
    <dgm:cxn modelId="{84FD8BFB-BBB2-4C30-AAAC-C4D33FA488CF}" type="presParOf" srcId="{CFAC222A-C9F7-4B35-828D-2C882DDF0CEB}" destId="{CA0C451A-3D25-4288-A963-AD9FEAB61843}" srcOrd="1" destOrd="0" presId="urn:microsoft.com/office/officeart/2005/8/layout/list1"/>
    <dgm:cxn modelId="{4A4F595F-07B2-4132-9DAA-3998507A8AB6}" type="presParOf" srcId="{16CAAEFC-23D6-4607-88A0-086B7F6BF0AF}" destId="{C15BDE0C-B0C8-4CD7-942C-3E5F40005BEA}" srcOrd="9" destOrd="0" presId="urn:microsoft.com/office/officeart/2005/8/layout/list1"/>
    <dgm:cxn modelId="{9EC3F635-451F-41D1-88E4-043315BE98AB}" type="presParOf" srcId="{16CAAEFC-23D6-4607-88A0-086B7F6BF0AF}" destId="{8BD38FE6-DF5B-43C8-8B03-B076E3DE0A0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44631A-CB85-4CC6-AA31-FA3631B2B5D7}" type="doc">
      <dgm:prSet loTypeId="urn:microsoft.com/office/officeart/2005/8/layout/vList2" loCatId="list" qsTypeId="urn:microsoft.com/office/officeart/2005/8/quickstyle/simple4" qsCatId="simple" csTypeId="urn:microsoft.com/office/officeart/2005/8/colors/accent3_2" csCatId="accent3" phldr="1"/>
      <dgm:spPr/>
      <dgm:t>
        <a:bodyPr/>
        <a:lstStyle/>
        <a:p>
          <a:endParaRPr lang="en-US"/>
        </a:p>
      </dgm:t>
    </dgm:pt>
    <dgm:pt modelId="{EE3D93D4-5BB4-4AAD-B573-3E798632F578}">
      <dgm:prSet phldrT="[Text]"/>
      <dgm:spPr/>
      <dgm:t>
        <a:bodyPr/>
        <a:lstStyle/>
        <a:p>
          <a:r>
            <a:rPr lang="mk-MK" dirty="0"/>
            <a:t>Битие на основниот облик на делото</a:t>
          </a:r>
          <a:endParaRPr lang="en-US" dirty="0"/>
        </a:p>
      </dgm:t>
    </dgm:pt>
    <dgm:pt modelId="{504095BE-A4B2-418D-AF11-611F84D750A5}" type="parTrans" cxnId="{C2559418-E4C2-4ED9-945F-9C78EE65A470}">
      <dgm:prSet/>
      <dgm:spPr/>
      <dgm:t>
        <a:bodyPr/>
        <a:lstStyle/>
        <a:p>
          <a:endParaRPr lang="en-US"/>
        </a:p>
      </dgm:t>
    </dgm:pt>
    <dgm:pt modelId="{158066E9-8418-409C-80B9-F175A4C1827E}" type="sibTrans" cxnId="{C2559418-E4C2-4ED9-945F-9C78EE65A470}">
      <dgm:prSet/>
      <dgm:spPr/>
      <dgm:t>
        <a:bodyPr/>
        <a:lstStyle/>
        <a:p>
          <a:endParaRPr lang="en-US"/>
        </a:p>
      </dgm:t>
    </dgm:pt>
    <dgm:pt modelId="{D6C2DE23-34C6-4E04-B16A-EEF9A92DD7CC}">
      <dgm:prSet phldrT="[Text]"/>
      <dgm:spPr/>
      <dgm:t>
        <a:bodyPr/>
        <a:lstStyle/>
        <a:p>
          <a:pPr algn="just"/>
          <a:r>
            <a:rPr lang="mk-MK" dirty="0"/>
            <a:t>Лице кое може да биде повикано како сведок</a:t>
          </a:r>
          <a:endParaRPr lang="en-US" dirty="0"/>
        </a:p>
      </dgm:t>
    </dgm:pt>
    <dgm:pt modelId="{1965DEFA-7E73-4D20-B5DC-781CE26B9D10}" type="parTrans" cxnId="{57388DC2-7860-4018-86AA-C9C663F5F590}">
      <dgm:prSet/>
      <dgm:spPr/>
      <dgm:t>
        <a:bodyPr/>
        <a:lstStyle/>
        <a:p>
          <a:endParaRPr lang="en-US"/>
        </a:p>
      </dgm:t>
    </dgm:pt>
    <dgm:pt modelId="{B1E0FD5C-2E58-4CD3-823E-46412AB7ACAF}" type="sibTrans" cxnId="{57388DC2-7860-4018-86AA-C9C663F5F590}">
      <dgm:prSet/>
      <dgm:spPr/>
      <dgm:t>
        <a:bodyPr/>
        <a:lstStyle/>
        <a:p>
          <a:endParaRPr lang="en-US"/>
        </a:p>
      </dgm:t>
    </dgm:pt>
    <dgm:pt modelId="{C04E26C3-7048-4EB4-869B-70916FBE6DFC}">
      <dgm:prSet phldrT="[Text]"/>
      <dgm:spPr/>
      <dgm:t>
        <a:bodyPr/>
        <a:lstStyle/>
        <a:p>
          <a:r>
            <a:rPr lang="mk-MK" dirty="0"/>
            <a:t>Пасивен субјект на делото</a:t>
          </a:r>
          <a:endParaRPr lang="en-US" dirty="0"/>
        </a:p>
      </dgm:t>
    </dgm:pt>
    <dgm:pt modelId="{B32AA9F2-32F2-464E-AB26-8BE1F30355BD}" type="parTrans" cxnId="{0A0B3694-B025-4A5F-BA80-E16890149B9C}">
      <dgm:prSet/>
      <dgm:spPr/>
      <dgm:t>
        <a:bodyPr/>
        <a:lstStyle/>
        <a:p>
          <a:endParaRPr lang="en-US"/>
        </a:p>
      </dgm:t>
    </dgm:pt>
    <dgm:pt modelId="{42B414D5-54C4-4020-AE22-C63221D743BE}" type="sibTrans" cxnId="{0A0B3694-B025-4A5F-BA80-E16890149B9C}">
      <dgm:prSet/>
      <dgm:spPr/>
      <dgm:t>
        <a:bodyPr/>
        <a:lstStyle/>
        <a:p>
          <a:endParaRPr lang="en-US"/>
        </a:p>
      </dgm:t>
    </dgm:pt>
    <dgm:pt modelId="{A9296E79-BB6D-40C3-9B64-A23C69CF4985}">
      <dgm:prSet phldrT="[Text]"/>
      <dgm:spPr/>
      <dgm:t>
        <a:bodyPr/>
        <a:lstStyle/>
        <a:p>
          <a:pPr algn="just"/>
          <a:r>
            <a:rPr lang="mk-MK" dirty="0"/>
            <a:t>Сведок</a:t>
          </a:r>
          <a:endParaRPr lang="en-US" dirty="0"/>
        </a:p>
      </dgm:t>
    </dgm:pt>
    <dgm:pt modelId="{CD315AD3-72CC-4861-8F41-859D4704776D}" type="parTrans" cxnId="{730474C4-F67F-4F76-9B0A-D232F1203080}">
      <dgm:prSet/>
      <dgm:spPr/>
      <dgm:t>
        <a:bodyPr/>
        <a:lstStyle/>
        <a:p>
          <a:endParaRPr lang="en-US"/>
        </a:p>
      </dgm:t>
    </dgm:pt>
    <dgm:pt modelId="{3FDE0E8A-8438-461C-A35D-5A7AACDEA1E1}" type="sibTrans" cxnId="{730474C4-F67F-4F76-9B0A-D232F1203080}">
      <dgm:prSet/>
      <dgm:spPr/>
      <dgm:t>
        <a:bodyPr/>
        <a:lstStyle/>
        <a:p>
          <a:endParaRPr lang="en-US"/>
        </a:p>
      </dgm:t>
    </dgm:pt>
    <dgm:pt modelId="{7B961497-3C1D-4006-ABC5-ABFCFB4CDC49}">
      <dgm:prSet phldrT="[Text]"/>
      <dgm:spPr/>
      <dgm:t>
        <a:bodyPr/>
        <a:lstStyle/>
        <a:p>
          <a:pPr algn="just"/>
          <a:r>
            <a:rPr lang="mk-MK" dirty="0"/>
            <a:t>Вештак</a:t>
          </a:r>
          <a:endParaRPr lang="en-US" dirty="0"/>
        </a:p>
      </dgm:t>
    </dgm:pt>
    <dgm:pt modelId="{6903F253-804A-43D3-B69F-52D12B4B138C}" type="parTrans" cxnId="{63ADFE16-7573-403F-9149-E846BB708D5D}">
      <dgm:prSet/>
      <dgm:spPr/>
      <dgm:t>
        <a:bodyPr/>
        <a:lstStyle/>
        <a:p>
          <a:endParaRPr lang="en-US"/>
        </a:p>
      </dgm:t>
    </dgm:pt>
    <dgm:pt modelId="{D28DA4C7-C288-4D66-B170-38E8700B589B}" type="sibTrans" cxnId="{63ADFE16-7573-403F-9149-E846BB708D5D}">
      <dgm:prSet/>
      <dgm:spPr/>
      <dgm:t>
        <a:bodyPr/>
        <a:lstStyle/>
        <a:p>
          <a:endParaRPr lang="en-US"/>
        </a:p>
      </dgm:t>
    </dgm:pt>
    <dgm:pt modelId="{0B827F8D-3B94-47F0-8CE4-B8B5FDBE466D}" type="pres">
      <dgm:prSet presAssocID="{9844631A-CB85-4CC6-AA31-FA3631B2B5D7}" presName="linear" presStyleCnt="0">
        <dgm:presLayoutVars>
          <dgm:animLvl val="lvl"/>
          <dgm:resizeHandles val="exact"/>
        </dgm:presLayoutVars>
      </dgm:prSet>
      <dgm:spPr/>
    </dgm:pt>
    <dgm:pt modelId="{8A037139-721D-4F01-9227-FAE340C68F86}" type="pres">
      <dgm:prSet presAssocID="{EE3D93D4-5BB4-4AAD-B573-3E798632F578}" presName="parentText" presStyleLbl="node1" presStyleIdx="0" presStyleCnt="2" custLinFactNeighborX="749">
        <dgm:presLayoutVars>
          <dgm:chMax val="0"/>
          <dgm:bulletEnabled val="1"/>
        </dgm:presLayoutVars>
      </dgm:prSet>
      <dgm:spPr/>
    </dgm:pt>
    <dgm:pt modelId="{9E4EA4D3-004F-4D02-880F-EC8DC802120E}" type="pres">
      <dgm:prSet presAssocID="{158066E9-8418-409C-80B9-F175A4C1827E}" presName="spacer" presStyleCnt="0"/>
      <dgm:spPr/>
    </dgm:pt>
    <dgm:pt modelId="{35753673-F544-4DF2-84AE-75B4529093ED}" type="pres">
      <dgm:prSet presAssocID="{C04E26C3-7048-4EB4-869B-70916FBE6DFC}" presName="parentText" presStyleLbl="node1" presStyleIdx="1" presStyleCnt="2">
        <dgm:presLayoutVars>
          <dgm:chMax val="0"/>
          <dgm:bulletEnabled val="1"/>
        </dgm:presLayoutVars>
      </dgm:prSet>
      <dgm:spPr/>
    </dgm:pt>
    <dgm:pt modelId="{931E7EF1-BBB1-4721-979B-64ED3ECCEB5E}" type="pres">
      <dgm:prSet presAssocID="{C04E26C3-7048-4EB4-869B-70916FBE6DFC}" presName="childText" presStyleLbl="revTx" presStyleIdx="0" presStyleCnt="1">
        <dgm:presLayoutVars>
          <dgm:bulletEnabled val="1"/>
        </dgm:presLayoutVars>
      </dgm:prSet>
      <dgm:spPr/>
    </dgm:pt>
  </dgm:ptLst>
  <dgm:cxnLst>
    <dgm:cxn modelId="{63ADFE16-7573-403F-9149-E846BB708D5D}" srcId="{C04E26C3-7048-4EB4-869B-70916FBE6DFC}" destId="{7B961497-3C1D-4006-ABC5-ABFCFB4CDC49}" srcOrd="2" destOrd="0" parTransId="{6903F253-804A-43D3-B69F-52D12B4B138C}" sibTransId="{D28DA4C7-C288-4D66-B170-38E8700B589B}"/>
    <dgm:cxn modelId="{C2559418-E4C2-4ED9-945F-9C78EE65A470}" srcId="{9844631A-CB85-4CC6-AA31-FA3631B2B5D7}" destId="{EE3D93D4-5BB4-4AAD-B573-3E798632F578}" srcOrd="0" destOrd="0" parTransId="{504095BE-A4B2-418D-AF11-611F84D750A5}" sibTransId="{158066E9-8418-409C-80B9-F175A4C1827E}"/>
    <dgm:cxn modelId="{12146A1F-F2F9-49C4-BBDD-7509D132868A}" type="presOf" srcId="{7B961497-3C1D-4006-ABC5-ABFCFB4CDC49}" destId="{931E7EF1-BBB1-4721-979B-64ED3ECCEB5E}" srcOrd="0" destOrd="2" presId="urn:microsoft.com/office/officeart/2005/8/layout/vList2"/>
    <dgm:cxn modelId="{C324A928-52D0-42BC-B6D7-6A736191DA43}" type="presOf" srcId="{EE3D93D4-5BB4-4AAD-B573-3E798632F578}" destId="{8A037139-721D-4F01-9227-FAE340C68F86}" srcOrd="0" destOrd="0" presId="urn:microsoft.com/office/officeart/2005/8/layout/vList2"/>
    <dgm:cxn modelId="{73F00843-1BBB-421F-8326-FF3EEEDE79E5}" type="presOf" srcId="{A9296E79-BB6D-40C3-9B64-A23C69CF4985}" destId="{931E7EF1-BBB1-4721-979B-64ED3ECCEB5E}" srcOrd="0" destOrd="1" presId="urn:microsoft.com/office/officeart/2005/8/layout/vList2"/>
    <dgm:cxn modelId="{33558D51-0422-4654-BCF5-A4B551731086}" type="presOf" srcId="{9844631A-CB85-4CC6-AA31-FA3631B2B5D7}" destId="{0B827F8D-3B94-47F0-8CE4-B8B5FDBE466D}" srcOrd="0" destOrd="0" presId="urn:microsoft.com/office/officeart/2005/8/layout/vList2"/>
    <dgm:cxn modelId="{0A0B3694-B025-4A5F-BA80-E16890149B9C}" srcId="{9844631A-CB85-4CC6-AA31-FA3631B2B5D7}" destId="{C04E26C3-7048-4EB4-869B-70916FBE6DFC}" srcOrd="1" destOrd="0" parTransId="{B32AA9F2-32F2-464E-AB26-8BE1F30355BD}" sibTransId="{42B414D5-54C4-4020-AE22-C63221D743BE}"/>
    <dgm:cxn modelId="{D0548FA5-37CA-44F5-B585-5B68237A2AFA}" type="presOf" srcId="{C04E26C3-7048-4EB4-869B-70916FBE6DFC}" destId="{35753673-F544-4DF2-84AE-75B4529093ED}" srcOrd="0" destOrd="0" presId="urn:microsoft.com/office/officeart/2005/8/layout/vList2"/>
    <dgm:cxn modelId="{57388DC2-7860-4018-86AA-C9C663F5F590}" srcId="{C04E26C3-7048-4EB4-869B-70916FBE6DFC}" destId="{D6C2DE23-34C6-4E04-B16A-EEF9A92DD7CC}" srcOrd="0" destOrd="0" parTransId="{1965DEFA-7E73-4D20-B5DC-781CE26B9D10}" sibTransId="{B1E0FD5C-2E58-4CD3-823E-46412AB7ACAF}"/>
    <dgm:cxn modelId="{730474C4-F67F-4F76-9B0A-D232F1203080}" srcId="{C04E26C3-7048-4EB4-869B-70916FBE6DFC}" destId="{A9296E79-BB6D-40C3-9B64-A23C69CF4985}" srcOrd="1" destOrd="0" parTransId="{CD315AD3-72CC-4861-8F41-859D4704776D}" sibTransId="{3FDE0E8A-8438-461C-A35D-5A7AACDEA1E1}"/>
    <dgm:cxn modelId="{2D98DDDD-0F81-42C4-A8EF-03C4BE8A1BC9}" type="presOf" srcId="{D6C2DE23-34C6-4E04-B16A-EEF9A92DD7CC}" destId="{931E7EF1-BBB1-4721-979B-64ED3ECCEB5E}" srcOrd="0" destOrd="0" presId="urn:microsoft.com/office/officeart/2005/8/layout/vList2"/>
    <dgm:cxn modelId="{F28846EF-8FA3-4FC8-BDFC-7C1CBBA9EB53}" type="presParOf" srcId="{0B827F8D-3B94-47F0-8CE4-B8B5FDBE466D}" destId="{8A037139-721D-4F01-9227-FAE340C68F86}" srcOrd="0" destOrd="0" presId="urn:microsoft.com/office/officeart/2005/8/layout/vList2"/>
    <dgm:cxn modelId="{2970FA4A-5A6F-4CED-85E4-160055F11845}" type="presParOf" srcId="{0B827F8D-3B94-47F0-8CE4-B8B5FDBE466D}" destId="{9E4EA4D3-004F-4D02-880F-EC8DC802120E}" srcOrd="1" destOrd="0" presId="urn:microsoft.com/office/officeart/2005/8/layout/vList2"/>
    <dgm:cxn modelId="{87B32738-A0E3-4185-B7EA-8FC2454A4185}" type="presParOf" srcId="{0B827F8D-3B94-47F0-8CE4-B8B5FDBE466D}" destId="{35753673-F544-4DF2-84AE-75B4529093ED}" srcOrd="2" destOrd="0" presId="urn:microsoft.com/office/officeart/2005/8/layout/vList2"/>
    <dgm:cxn modelId="{C3BAE8D4-C9A8-4A15-9AB2-4D7EEE08C84F}" type="presParOf" srcId="{0B827F8D-3B94-47F0-8CE4-B8B5FDBE466D}" destId="{931E7EF1-BBB1-4721-979B-64ED3ECCEB5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960B21-6D84-44DE-A6B5-6D56A7D5B34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6D36E4F-937A-43B2-85A8-8D0900D70804}">
      <dgm:prSet phldrT="[Text]"/>
      <dgm:spPr/>
      <dgm:t>
        <a:bodyPr/>
        <a:lstStyle/>
        <a:p>
          <a:r>
            <a:rPr lang="mk-MK" dirty="0"/>
            <a:t>Дејствие на извршување</a:t>
          </a:r>
          <a:endParaRPr lang="en-US" dirty="0"/>
        </a:p>
      </dgm:t>
    </dgm:pt>
    <dgm:pt modelId="{C2B7FBCE-5205-45ED-835A-95C83C363FE0}" type="parTrans" cxnId="{C870C0B6-D050-4653-A02D-D6489D91F0C7}">
      <dgm:prSet/>
      <dgm:spPr/>
      <dgm:t>
        <a:bodyPr/>
        <a:lstStyle/>
        <a:p>
          <a:endParaRPr lang="en-US"/>
        </a:p>
      </dgm:t>
    </dgm:pt>
    <dgm:pt modelId="{C95746A3-BDAA-4A6B-A837-AE10A2FC1A0B}" type="sibTrans" cxnId="{C870C0B6-D050-4653-A02D-D6489D91F0C7}">
      <dgm:prSet/>
      <dgm:spPr/>
      <dgm:t>
        <a:bodyPr/>
        <a:lstStyle/>
        <a:p>
          <a:endParaRPr lang="en-US"/>
        </a:p>
      </dgm:t>
    </dgm:pt>
    <dgm:pt modelId="{2D56C929-FA51-46E3-8B88-FB483139B51C}">
      <dgm:prSet phldrT="[Text]"/>
      <dgm:spPr/>
      <dgm:t>
        <a:bodyPr/>
        <a:lstStyle/>
        <a:p>
          <a:pPr algn="just"/>
          <a:r>
            <a:rPr lang="mk-MK" dirty="0"/>
            <a:t>закана на лицето со намера да даде лажен исказ или со намера да се спречи докажувањето или прибирањето на докази.</a:t>
          </a:r>
          <a:endParaRPr lang="en-US" dirty="0"/>
        </a:p>
      </dgm:t>
    </dgm:pt>
    <dgm:pt modelId="{F9D1B8FE-645E-4F38-9174-3CE229F0BC8F}" type="parTrans" cxnId="{856C342D-42AC-4218-957F-0B506D07C76B}">
      <dgm:prSet/>
      <dgm:spPr/>
      <dgm:t>
        <a:bodyPr/>
        <a:lstStyle/>
        <a:p>
          <a:endParaRPr lang="en-US"/>
        </a:p>
      </dgm:t>
    </dgm:pt>
    <dgm:pt modelId="{0AE9AE7B-C218-4F06-B805-38A8D53517C4}" type="sibTrans" cxnId="{856C342D-42AC-4218-957F-0B506D07C76B}">
      <dgm:prSet/>
      <dgm:spPr/>
      <dgm:t>
        <a:bodyPr/>
        <a:lstStyle/>
        <a:p>
          <a:endParaRPr lang="en-US"/>
        </a:p>
      </dgm:t>
    </dgm:pt>
    <dgm:pt modelId="{0D985109-BFD3-4C98-9178-F713B51F6391}">
      <dgm:prSet phldrT="[Text]"/>
      <dgm:spPr/>
      <dgm:t>
        <a:bodyPr/>
        <a:lstStyle/>
        <a:p>
          <a:r>
            <a:rPr lang="mk-MK" dirty="0"/>
            <a:t>Посебен облик на дејствие на извршување</a:t>
          </a:r>
          <a:endParaRPr lang="en-US" dirty="0"/>
        </a:p>
      </dgm:t>
    </dgm:pt>
    <dgm:pt modelId="{D9860318-404E-4743-9DCC-D0A91BC05341}" type="parTrans" cxnId="{E7211352-B7A9-4794-A0FC-1925A933A15D}">
      <dgm:prSet/>
      <dgm:spPr/>
      <dgm:t>
        <a:bodyPr/>
        <a:lstStyle/>
        <a:p>
          <a:endParaRPr lang="en-US"/>
        </a:p>
      </dgm:t>
    </dgm:pt>
    <dgm:pt modelId="{31B5FF8D-64F1-4AA3-A1B5-F9F4BF2163FB}" type="sibTrans" cxnId="{E7211352-B7A9-4794-A0FC-1925A933A15D}">
      <dgm:prSet/>
      <dgm:spPr/>
      <dgm:t>
        <a:bodyPr/>
        <a:lstStyle/>
        <a:p>
          <a:endParaRPr lang="en-US"/>
        </a:p>
      </dgm:t>
    </dgm:pt>
    <dgm:pt modelId="{B5D98EAD-682C-49AD-A715-604F2976D2D8}">
      <dgm:prSet phldrT="[Text]"/>
      <dgm:spPr/>
      <dgm:t>
        <a:bodyPr/>
        <a:lstStyle/>
        <a:p>
          <a:pPr algn="just"/>
          <a:r>
            <a:rPr lang="mk-MK" dirty="0"/>
            <a:t>одземање на некое право, малтретирање или телесно повредување на сведок или вештак откако тој ќе го даде својот исказ, со цел одмазда за така дадениот исказ</a:t>
          </a:r>
          <a:endParaRPr lang="en-US" dirty="0"/>
        </a:p>
      </dgm:t>
    </dgm:pt>
    <dgm:pt modelId="{48D649D9-D01A-42B0-9C1C-BDDC24C91D0B}" type="parTrans" cxnId="{5391A126-C00F-4B65-8C0F-9218905431C7}">
      <dgm:prSet/>
      <dgm:spPr/>
      <dgm:t>
        <a:bodyPr/>
        <a:lstStyle/>
        <a:p>
          <a:endParaRPr lang="en-US"/>
        </a:p>
      </dgm:t>
    </dgm:pt>
    <dgm:pt modelId="{9228DD54-D508-4E4A-A9CE-735322CBD440}" type="sibTrans" cxnId="{5391A126-C00F-4B65-8C0F-9218905431C7}">
      <dgm:prSet/>
      <dgm:spPr/>
      <dgm:t>
        <a:bodyPr/>
        <a:lstStyle/>
        <a:p>
          <a:endParaRPr lang="en-US"/>
        </a:p>
      </dgm:t>
    </dgm:pt>
    <dgm:pt modelId="{57091A57-8464-4B51-96A2-CEB98F7FAA83}">
      <dgm:prSet phldrT="[Text]"/>
      <dgm:spPr/>
      <dgm:t>
        <a:bodyPr/>
        <a:lstStyle/>
        <a:p>
          <a:pPr algn="just"/>
          <a:r>
            <a:rPr lang="mk-MK" dirty="0"/>
            <a:t>примена на сила, </a:t>
          </a:r>
          <a:r>
            <a:rPr lang="de-DE" dirty="0"/>
            <a:t>насилство, противправно лишување од слобода</a:t>
          </a:r>
          <a:r>
            <a:rPr lang="mk-MK" dirty="0"/>
            <a:t> или</a:t>
          </a:r>
          <a:r>
            <a:rPr lang="de-DE" dirty="0"/>
            <a:t> нудење поткуп</a:t>
          </a:r>
          <a:r>
            <a:rPr lang="mk-MK" dirty="0"/>
            <a:t> на лицето за да се </a:t>
          </a:r>
          <a:r>
            <a:rPr lang="de-DE" dirty="0"/>
            <a:t>влијае или </a:t>
          </a:r>
          <a:r>
            <a:rPr lang="mk-MK" dirty="0"/>
            <a:t>да се</a:t>
          </a:r>
          <a:r>
            <a:rPr lang="de-DE" dirty="0"/>
            <a:t> спречи </a:t>
          </a:r>
          <a:r>
            <a:rPr lang="mk-MK" dirty="0"/>
            <a:t>тоа </a:t>
          </a:r>
          <a:r>
            <a:rPr lang="de-DE" dirty="0"/>
            <a:t>лице да се појави</a:t>
          </a:r>
          <a:r>
            <a:rPr lang="mk-MK" dirty="0"/>
            <a:t> во постапката или </a:t>
          </a:r>
          <a:r>
            <a:rPr lang="de-DE" dirty="0"/>
            <a:t>да даде или да не даде исказ во определена смисла</a:t>
          </a:r>
          <a:endParaRPr lang="en-US" dirty="0"/>
        </a:p>
      </dgm:t>
    </dgm:pt>
    <dgm:pt modelId="{2F84756A-2446-4892-A511-905E39B050A9}" type="parTrans" cxnId="{4A7CAAA9-E52F-4415-B0EC-085EBEBA4D29}">
      <dgm:prSet/>
      <dgm:spPr/>
      <dgm:t>
        <a:bodyPr/>
        <a:lstStyle/>
        <a:p>
          <a:endParaRPr lang="en-US"/>
        </a:p>
      </dgm:t>
    </dgm:pt>
    <dgm:pt modelId="{E869AB83-5BEA-4EF7-A07B-1AC23E94DF02}" type="sibTrans" cxnId="{4A7CAAA9-E52F-4415-B0EC-085EBEBA4D29}">
      <dgm:prSet/>
      <dgm:spPr/>
      <dgm:t>
        <a:bodyPr/>
        <a:lstStyle/>
        <a:p>
          <a:endParaRPr lang="en-US"/>
        </a:p>
      </dgm:t>
    </dgm:pt>
    <dgm:pt modelId="{B5BE165C-27D2-4AD0-86E9-F9C3E06C0810}">
      <dgm:prSet phldrT="[Text]"/>
      <dgm:spPr/>
      <dgm:t>
        <a:bodyPr/>
        <a:lstStyle/>
        <a:p>
          <a:pPr algn="just"/>
          <a:r>
            <a:rPr lang="mk-MK" dirty="0"/>
            <a:t>на друг начин ќе се влијае или спречи....</a:t>
          </a:r>
          <a:endParaRPr lang="en-US" dirty="0"/>
        </a:p>
      </dgm:t>
    </dgm:pt>
    <dgm:pt modelId="{DE12EFCF-07FA-498F-8230-9322F77D48AA}" type="parTrans" cxnId="{335E70AD-79D9-4D16-9700-50E197A71314}">
      <dgm:prSet/>
      <dgm:spPr/>
      <dgm:t>
        <a:bodyPr/>
        <a:lstStyle/>
        <a:p>
          <a:endParaRPr lang="en-US"/>
        </a:p>
      </dgm:t>
    </dgm:pt>
    <dgm:pt modelId="{A8DF01A8-55C9-4F3F-935A-527F8C75AEA3}" type="sibTrans" cxnId="{335E70AD-79D9-4D16-9700-50E197A71314}">
      <dgm:prSet/>
      <dgm:spPr/>
      <dgm:t>
        <a:bodyPr/>
        <a:lstStyle/>
        <a:p>
          <a:endParaRPr lang="en-US"/>
        </a:p>
      </dgm:t>
    </dgm:pt>
    <dgm:pt modelId="{1E85D4DD-2701-40AF-A27F-BDFA1410B7E9}" type="pres">
      <dgm:prSet presAssocID="{FA960B21-6D84-44DE-A6B5-6D56A7D5B345}" presName="linear" presStyleCnt="0">
        <dgm:presLayoutVars>
          <dgm:animLvl val="lvl"/>
          <dgm:resizeHandles val="exact"/>
        </dgm:presLayoutVars>
      </dgm:prSet>
      <dgm:spPr/>
    </dgm:pt>
    <dgm:pt modelId="{7C41D2E3-6CF4-4F4E-9D85-BC6C7F7B0C54}" type="pres">
      <dgm:prSet presAssocID="{46D36E4F-937A-43B2-85A8-8D0900D70804}" presName="parentText" presStyleLbl="node1" presStyleIdx="0" presStyleCnt="2">
        <dgm:presLayoutVars>
          <dgm:chMax val="0"/>
          <dgm:bulletEnabled val="1"/>
        </dgm:presLayoutVars>
      </dgm:prSet>
      <dgm:spPr/>
    </dgm:pt>
    <dgm:pt modelId="{B77F29DD-0AD0-415D-B74E-3B8BF8AF8801}" type="pres">
      <dgm:prSet presAssocID="{46D36E4F-937A-43B2-85A8-8D0900D70804}" presName="childText" presStyleLbl="revTx" presStyleIdx="0" presStyleCnt="2">
        <dgm:presLayoutVars>
          <dgm:bulletEnabled val="1"/>
        </dgm:presLayoutVars>
      </dgm:prSet>
      <dgm:spPr/>
    </dgm:pt>
    <dgm:pt modelId="{5B25A97D-6C8C-4D0C-A560-5308CCE32498}" type="pres">
      <dgm:prSet presAssocID="{0D985109-BFD3-4C98-9178-F713B51F6391}" presName="parentText" presStyleLbl="node1" presStyleIdx="1" presStyleCnt="2">
        <dgm:presLayoutVars>
          <dgm:chMax val="0"/>
          <dgm:bulletEnabled val="1"/>
        </dgm:presLayoutVars>
      </dgm:prSet>
      <dgm:spPr/>
    </dgm:pt>
    <dgm:pt modelId="{3146110E-2BB1-4AE8-87A8-C2B49ED6803F}" type="pres">
      <dgm:prSet presAssocID="{0D985109-BFD3-4C98-9178-F713B51F6391}" presName="childText" presStyleLbl="revTx" presStyleIdx="1" presStyleCnt="2">
        <dgm:presLayoutVars>
          <dgm:bulletEnabled val="1"/>
        </dgm:presLayoutVars>
      </dgm:prSet>
      <dgm:spPr/>
    </dgm:pt>
  </dgm:ptLst>
  <dgm:cxnLst>
    <dgm:cxn modelId="{5391A126-C00F-4B65-8C0F-9218905431C7}" srcId="{0D985109-BFD3-4C98-9178-F713B51F6391}" destId="{B5D98EAD-682C-49AD-A715-604F2976D2D8}" srcOrd="0" destOrd="0" parTransId="{48D649D9-D01A-42B0-9C1C-BDDC24C91D0B}" sibTransId="{9228DD54-D508-4E4A-A9CE-735322CBD440}"/>
    <dgm:cxn modelId="{856C342D-42AC-4218-957F-0B506D07C76B}" srcId="{46D36E4F-937A-43B2-85A8-8D0900D70804}" destId="{2D56C929-FA51-46E3-8B88-FB483139B51C}" srcOrd="0" destOrd="0" parTransId="{F9D1B8FE-645E-4F38-9174-3CE229F0BC8F}" sibTransId="{0AE9AE7B-C218-4F06-B805-38A8D53517C4}"/>
    <dgm:cxn modelId="{FC97D133-5057-440D-B4F1-DA9D2C1F0B5A}" type="presOf" srcId="{0D985109-BFD3-4C98-9178-F713B51F6391}" destId="{5B25A97D-6C8C-4D0C-A560-5308CCE32498}" srcOrd="0" destOrd="0" presId="urn:microsoft.com/office/officeart/2005/8/layout/vList2"/>
    <dgm:cxn modelId="{56237F5C-AE8C-42DD-B790-4690F76B5AF2}" type="presOf" srcId="{57091A57-8464-4B51-96A2-CEB98F7FAA83}" destId="{B77F29DD-0AD0-415D-B74E-3B8BF8AF8801}" srcOrd="0" destOrd="1" presId="urn:microsoft.com/office/officeart/2005/8/layout/vList2"/>
    <dgm:cxn modelId="{0826C970-9300-405D-9C65-B905A634797A}" type="presOf" srcId="{46D36E4F-937A-43B2-85A8-8D0900D70804}" destId="{7C41D2E3-6CF4-4F4E-9D85-BC6C7F7B0C54}" srcOrd="0" destOrd="0" presId="urn:microsoft.com/office/officeart/2005/8/layout/vList2"/>
    <dgm:cxn modelId="{E7211352-B7A9-4794-A0FC-1925A933A15D}" srcId="{FA960B21-6D84-44DE-A6B5-6D56A7D5B345}" destId="{0D985109-BFD3-4C98-9178-F713B51F6391}" srcOrd="1" destOrd="0" parTransId="{D9860318-404E-4743-9DCC-D0A91BC05341}" sibTransId="{31B5FF8D-64F1-4AA3-A1B5-F9F4BF2163FB}"/>
    <dgm:cxn modelId="{15751652-A486-4AB8-8451-91162FBE5B40}" type="presOf" srcId="{2D56C929-FA51-46E3-8B88-FB483139B51C}" destId="{B77F29DD-0AD0-415D-B74E-3B8BF8AF8801}" srcOrd="0" destOrd="0" presId="urn:microsoft.com/office/officeart/2005/8/layout/vList2"/>
    <dgm:cxn modelId="{B311A089-EDD5-4325-BF51-FA1947CB44B2}" type="presOf" srcId="{FA960B21-6D84-44DE-A6B5-6D56A7D5B345}" destId="{1E85D4DD-2701-40AF-A27F-BDFA1410B7E9}" srcOrd="0" destOrd="0" presId="urn:microsoft.com/office/officeart/2005/8/layout/vList2"/>
    <dgm:cxn modelId="{E14E728F-D82F-416D-AEA7-D10AEBC55F1D}" type="presOf" srcId="{B5D98EAD-682C-49AD-A715-604F2976D2D8}" destId="{3146110E-2BB1-4AE8-87A8-C2B49ED6803F}" srcOrd="0" destOrd="0" presId="urn:microsoft.com/office/officeart/2005/8/layout/vList2"/>
    <dgm:cxn modelId="{4A7CAAA9-E52F-4415-B0EC-085EBEBA4D29}" srcId="{46D36E4F-937A-43B2-85A8-8D0900D70804}" destId="{57091A57-8464-4B51-96A2-CEB98F7FAA83}" srcOrd="1" destOrd="0" parTransId="{2F84756A-2446-4892-A511-905E39B050A9}" sibTransId="{E869AB83-5BEA-4EF7-A07B-1AC23E94DF02}"/>
    <dgm:cxn modelId="{335E70AD-79D9-4D16-9700-50E197A71314}" srcId="{46D36E4F-937A-43B2-85A8-8D0900D70804}" destId="{B5BE165C-27D2-4AD0-86E9-F9C3E06C0810}" srcOrd="2" destOrd="0" parTransId="{DE12EFCF-07FA-498F-8230-9322F77D48AA}" sibTransId="{A8DF01A8-55C9-4F3F-935A-527F8C75AEA3}"/>
    <dgm:cxn modelId="{C870C0B6-D050-4653-A02D-D6489D91F0C7}" srcId="{FA960B21-6D84-44DE-A6B5-6D56A7D5B345}" destId="{46D36E4F-937A-43B2-85A8-8D0900D70804}" srcOrd="0" destOrd="0" parTransId="{C2B7FBCE-5205-45ED-835A-95C83C363FE0}" sibTransId="{C95746A3-BDAA-4A6B-A837-AE10A2FC1A0B}"/>
    <dgm:cxn modelId="{C9D495C2-4358-43E4-B8FD-E08676400B3E}" type="presOf" srcId="{B5BE165C-27D2-4AD0-86E9-F9C3E06C0810}" destId="{B77F29DD-0AD0-415D-B74E-3B8BF8AF8801}" srcOrd="0" destOrd="2" presId="urn:microsoft.com/office/officeart/2005/8/layout/vList2"/>
    <dgm:cxn modelId="{1D99A24B-6AD2-424D-832E-0ED1F228363D}" type="presParOf" srcId="{1E85D4DD-2701-40AF-A27F-BDFA1410B7E9}" destId="{7C41D2E3-6CF4-4F4E-9D85-BC6C7F7B0C54}" srcOrd="0" destOrd="0" presId="urn:microsoft.com/office/officeart/2005/8/layout/vList2"/>
    <dgm:cxn modelId="{7FAE02CB-29B0-4E78-934D-AA3085F4D08E}" type="presParOf" srcId="{1E85D4DD-2701-40AF-A27F-BDFA1410B7E9}" destId="{B77F29DD-0AD0-415D-B74E-3B8BF8AF8801}" srcOrd="1" destOrd="0" presId="urn:microsoft.com/office/officeart/2005/8/layout/vList2"/>
    <dgm:cxn modelId="{52F41B3B-F744-4E8C-837D-C200F284ACAD}" type="presParOf" srcId="{1E85D4DD-2701-40AF-A27F-BDFA1410B7E9}" destId="{5B25A97D-6C8C-4D0C-A560-5308CCE32498}" srcOrd="2" destOrd="0" presId="urn:microsoft.com/office/officeart/2005/8/layout/vList2"/>
    <dgm:cxn modelId="{94F73A48-8115-4AA0-A9D9-C5B92CC97AFC}" type="presParOf" srcId="{1E85D4DD-2701-40AF-A27F-BDFA1410B7E9}" destId="{3146110E-2BB1-4AE8-87A8-C2B49ED6803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70A68A-F07E-496E-AE0C-84000E4CEFF5}"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064054A-2CD3-49DC-A032-88B49A67A388}">
      <dgm:prSet phldrT="[Text]" custT="1"/>
      <dgm:spPr/>
      <dgm:t>
        <a:bodyPr/>
        <a:lstStyle/>
        <a:p>
          <a:r>
            <a:rPr lang="mk-MK" sz="4400" dirty="0"/>
            <a:t>Умисла</a:t>
          </a:r>
          <a:endParaRPr lang="en-US" sz="4400" dirty="0"/>
        </a:p>
      </dgm:t>
    </dgm:pt>
    <dgm:pt modelId="{3D988DDE-443D-408E-A6BE-B826F3990235}" type="parTrans" cxnId="{08773AE0-AA31-43C0-8298-596F99E21E36}">
      <dgm:prSet/>
      <dgm:spPr/>
      <dgm:t>
        <a:bodyPr/>
        <a:lstStyle/>
        <a:p>
          <a:endParaRPr lang="en-US"/>
        </a:p>
      </dgm:t>
    </dgm:pt>
    <dgm:pt modelId="{DFC3BDBE-A2EB-47BA-9162-5FF770803127}" type="sibTrans" cxnId="{08773AE0-AA31-43C0-8298-596F99E21E36}">
      <dgm:prSet/>
      <dgm:spPr/>
      <dgm:t>
        <a:bodyPr/>
        <a:lstStyle/>
        <a:p>
          <a:endParaRPr lang="en-US"/>
        </a:p>
      </dgm:t>
    </dgm:pt>
    <dgm:pt modelId="{0C6FF9C2-7F6A-46FB-B7BB-2384F8FD5BC1}">
      <dgm:prSet phldrT="[Text]"/>
      <dgm:spPr/>
      <dgm:t>
        <a:bodyPr/>
        <a:lstStyle/>
        <a:p>
          <a:r>
            <a:rPr lang="mk-MK" dirty="0"/>
            <a:t>Намера д</a:t>
          </a:r>
          <a:r>
            <a:rPr lang="de-DE" dirty="0"/>
            <a:t>а </a:t>
          </a:r>
          <a:r>
            <a:rPr lang="mk-MK" dirty="0"/>
            <a:t>се</a:t>
          </a:r>
          <a:r>
            <a:rPr lang="de-DE" dirty="0"/>
            <a:t> спречи или да </a:t>
          </a:r>
          <a:r>
            <a:rPr lang="mk-MK" dirty="0"/>
            <a:t>се</a:t>
          </a:r>
          <a:r>
            <a:rPr lang="de-DE" dirty="0"/>
            <a:t> отежне прибавувањето докази или докажувањето</a:t>
          </a:r>
          <a:endParaRPr lang="en-US" dirty="0"/>
        </a:p>
      </dgm:t>
    </dgm:pt>
    <dgm:pt modelId="{3B065348-7A3B-4166-AFAD-2B70FF2C37A1}" type="parTrans" cxnId="{A7B52163-FFDA-4860-86C4-098AE27893ED}">
      <dgm:prSet/>
      <dgm:spPr/>
      <dgm:t>
        <a:bodyPr/>
        <a:lstStyle/>
        <a:p>
          <a:endParaRPr lang="en-US"/>
        </a:p>
      </dgm:t>
    </dgm:pt>
    <dgm:pt modelId="{79E37A00-7594-4806-A8C9-86B9AAE5351E}" type="sibTrans" cxnId="{A7B52163-FFDA-4860-86C4-098AE27893ED}">
      <dgm:prSet/>
      <dgm:spPr/>
      <dgm:t>
        <a:bodyPr/>
        <a:lstStyle/>
        <a:p>
          <a:endParaRPr lang="en-US"/>
        </a:p>
      </dgm:t>
    </dgm:pt>
    <dgm:pt modelId="{26A8EF80-19A0-4933-AD82-B63B9944E2F9}">
      <dgm:prSet phldrT="[Text]" custT="1"/>
      <dgm:spPr/>
      <dgm:t>
        <a:bodyPr/>
        <a:lstStyle/>
        <a:p>
          <a:r>
            <a:rPr lang="mk-MK" sz="2400" dirty="0"/>
            <a:t>Намера</a:t>
          </a:r>
          <a:r>
            <a:rPr lang="de-DE" sz="2400" dirty="0"/>
            <a:t> да се наведе лице</a:t>
          </a:r>
          <a:r>
            <a:rPr lang="mk-MK" sz="2400" dirty="0"/>
            <a:t>то</a:t>
          </a:r>
          <a:r>
            <a:rPr lang="de-DE" sz="2400" dirty="0"/>
            <a:t> да </a:t>
          </a:r>
          <a:r>
            <a:rPr lang="mk-MK" sz="2400" dirty="0"/>
            <a:t>даде</a:t>
          </a:r>
          <a:r>
            <a:rPr lang="de-DE" sz="2400" dirty="0"/>
            <a:t> лажен исказ</a:t>
          </a:r>
          <a:endParaRPr lang="en-US" sz="2400" dirty="0"/>
        </a:p>
      </dgm:t>
    </dgm:pt>
    <dgm:pt modelId="{ABF7CB65-7735-422C-B5E6-0A5A2813995A}" type="parTrans" cxnId="{2807483F-6BCF-4C44-A845-A0DFE0D310BA}">
      <dgm:prSet/>
      <dgm:spPr/>
      <dgm:t>
        <a:bodyPr/>
        <a:lstStyle/>
        <a:p>
          <a:endParaRPr lang="en-US"/>
        </a:p>
      </dgm:t>
    </dgm:pt>
    <dgm:pt modelId="{6CD20172-F20D-4C70-97E8-0BAB1188CFCA}" type="sibTrans" cxnId="{2807483F-6BCF-4C44-A845-A0DFE0D310BA}">
      <dgm:prSet/>
      <dgm:spPr/>
      <dgm:t>
        <a:bodyPr/>
        <a:lstStyle/>
        <a:p>
          <a:endParaRPr lang="en-US"/>
        </a:p>
      </dgm:t>
    </dgm:pt>
    <dgm:pt modelId="{16022202-EB9C-44F2-BC3E-C9B378CE271F}">
      <dgm:prSet phldrT="[Text]"/>
      <dgm:spPr/>
      <dgm:t>
        <a:bodyPr/>
        <a:lstStyle/>
        <a:p>
          <a:r>
            <a:rPr lang="mk-MK" dirty="0"/>
            <a:t>Намера да се </a:t>
          </a:r>
          <a:r>
            <a:rPr lang="de-DE" dirty="0"/>
            <a:t>влијае или да се спречи </a:t>
          </a:r>
          <a:r>
            <a:rPr lang="mk-MK" dirty="0"/>
            <a:t>сведок или вештак</a:t>
          </a:r>
          <a:r>
            <a:rPr lang="de-DE" dirty="0"/>
            <a:t> да се појави </a:t>
          </a:r>
          <a:r>
            <a:rPr lang="mk-MK" dirty="0"/>
            <a:t>пред суд</a:t>
          </a:r>
          <a:endParaRPr lang="en-US" dirty="0"/>
        </a:p>
      </dgm:t>
    </dgm:pt>
    <dgm:pt modelId="{F2090A82-BA1B-4C78-9304-33058160F065}" type="sibTrans" cxnId="{93C4DE25-3298-4F5A-A386-0A0D0C7D67DA}">
      <dgm:prSet/>
      <dgm:spPr/>
      <dgm:t>
        <a:bodyPr/>
        <a:lstStyle/>
        <a:p>
          <a:endParaRPr lang="en-US"/>
        </a:p>
      </dgm:t>
    </dgm:pt>
    <dgm:pt modelId="{CB669E4F-2396-4E37-B434-C22711863C7C}" type="parTrans" cxnId="{93C4DE25-3298-4F5A-A386-0A0D0C7D67DA}">
      <dgm:prSet/>
      <dgm:spPr/>
      <dgm:t>
        <a:bodyPr/>
        <a:lstStyle/>
        <a:p>
          <a:endParaRPr lang="en-US"/>
        </a:p>
      </dgm:t>
    </dgm:pt>
    <dgm:pt modelId="{9911372B-E4BA-4E1B-8DF0-22923D196DCA}">
      <dgm:prSet phldrT="[Text]"/>
      <dgm:spPr/>
      <dgm:t>
        <a:bodyPr/>
        <a:lstStyle/>
        <a:p>
          <a:r>
            <a:rPr lang="mk-MK" dirty="0"/>
            <a:t>Намера сведок или вештак </a:t>
          </a:r>
          <a:r>
            <a:rPr lang="de-DE" dirty="0"/>
            <a:t>да даде или да не даде исказ во определена смисла,</a:t>
          </a:r>
          <a:endParaRPr lang="en-US" dirty="0"/>
        </a:p>
      </dgm:t>
    </dgm:pt>
    <dgm:pt modelId="{31589C22-AE24-4E14-B6DB-E3D199C3183D}" type="parTrans" cxnId="{E7250A28-234D-4AA6-BA85-8FF9FFA9976C}">
      <dgm:prSet/>
      <dgm:spPr/>
      <dgm:t>
        <a:bodyPr/>
        <a:lstStyle/>
        <a:p>
          <a:endParaRPr lang="en-US"/>
        </a:p>
      </dgm:t>
    </dgm:pt>
    <dgm:pt modelId="{A481037F-5FF9-4D4E-BC4C-C13B65512F17}" type="sibTrans" cxnId="{E7250A28-234D-4AA6-BA85-8FF9FFA9976C}">
      <dgm:prSet/>
      <dgm:spPr/>
      <dgm:t>
        <a:bodyPr/>
        <a:lstStyle/>
        <a:p>
          <a:endParaRPr lang="en-US"/>
        </a:p>
      </dgm:t>
    </dgm:pt>
    <dgm:pt modelId="{E825C903-239D-4192-A4A8-0538E7B620C8}" type="pres">
      <dgm:prSet presAssocID="{F570A68A-F07E-496E-AE0C-84000E4CEFF5}" presName="hierChild1" presStyleCnt="0">
        <dgm:presLayoutVars>
          <dgm:chPref val="1"/>
          <dgm:dir/>
          <dgm:animOne val="branch"/>
          <dgm:animLvl val="lvl"/>
          <dgm:resizeHandles/>
        </dgm:presLayoutVars>
      </dgm:prSet>
      <dgm:spPr/>
    </dgm:pt>
    <dgm:pt modelId="{85010783-5950-46BE-8E9F-E556B0A6B411}" type="pres">
      <dgm:prSet presAssocID="{A064054A-2CD3-49DC-A032-88B49A67A388}" presName="hierRoot1" presStyleCnt="0"/>
      <dgm:spPr/>
    </dgm:pt>
    <dgm:pt modelId="{E3A2FFAF-9416-49FD-8FFC-65DD13DDF691}" type="pres">
      <dgm:prSet presAssocID="{A064054A-2CD3-49DC-A032-88B49A67A388}" presName="composite" presStyleCnt="0"/>
      <dgm:spPr/>
    </dgm:pt>
    <dgm:pt modelId="{0DCBB8E6-91FB-47BE-92D2-A0AB69EA5B6B}" type="pres">
      <dgm:prSet presAssocID="{A064054A-2CD3-49DC-A032-88B49A67A388}" presName="background" presStyleLbl="node0" presStyleIdx="0" presStyleCnt="2"/>
      <dgm:spPr/>
    </dgm:pt>
    <dgm:pt modelId="{294896E7-9ABF-4DFB-BF8E-353EFD0028A6}" type="pres">
      <dgm:prSet presAssocID="{A064054A-2CD3-49DC-A032-88B49A67A388}" presName="text" presStyleLbl="fgAcc0" presStyleIdx="0" presStyleCnt="2" custScaleX="148025" custLinFactNeighborX="24427" custLinFactNeighborY="-6022">
        <dgm:presLayoutVars>
          <dgm:chPref val="3"/>
        </dgm:presLayoutVars>
      </dgm:prSet>
      <dgm:spPr/>
    </dgm:pt>
    <dgm:pt modelId="{B6A94487-473C-4E56-9030-D53E59B0E9F3}" type="pres">
      <dgm:prSet presAssocID="{A064054A-2CD3-49DC-A032-88B49A67A388}" presName="hierChild2" presStyleCnt="0"/>
      <dgm:spPr/>
    </dgm:pt>
    <dgm:pt modelId="{D0318964-99A4-456D-A2E7-1DA7DF9C0F38}" type="pres">
      <dgm:prSet presAssocID="{26A8EF80-19A0-4933-AD82-B63B9944E2F9}" presName="hierRoot1" presStyleCnt="0"/>
      <dgm:spPr/>
    </dgm:pt>
    <dgm:pt modelId="{FC7981FF-0205-471E-971F-15BD02F17758}" type="pres">
      <dgm:prSet presAssocID="{26A8EF80-19A0-4933-AD82-B63B9944E2F9}" presName="composite" presStyleCnt="0"/>
      <dgm:spPr/>
    </dgm:pt>
    <dgm:pt modelId="{54B1F899-1800-4E0D-BDCB-A6B64315FCFC}" type="pres">
      <dgm:prSet presAssocID="{26A8EF80-19A0-4933-AD82-B63B9944E2F9}" presName="background" presStyleLbl="node0" presStyleIdx="1" presStyleCnt="2"/>
      <dgm:spPr/>
    </dgm:pt>
    <dgm:pt modelId="{7F5C9674-4CBC-4F08-87AA-AD2B32401B51}" type="pres">
      <dgm:prSet presAssocID="{26A8EF80-19A0-4933-AD82-B63B9944E2F9}" presName="text" presStyleLbl="fgAcc0" presStyleIdx="1" presStyleCnt="2" custScaleX="175553" custLinFactNeighborX="57220" custLinFactNeighborY="-6022">
        <dgm:presLayoutVars>
          <dgm:chPref val="3"/>
        </dgm:presLayoutVars>
      </dgm:prSet>
      <dgm:spPr/>
    </dgm:pt>
    <dgm:pt modelId="{21CB4D75-1878-4F2A-A2F0-8EEF5FF9A16C}" type="pres">
      <dgm:prSet presAssocID="{26A8EF80-19A0-4933-AD82-B63B9944E2F9}" presName="hierChild2" presStyleCnt="0"/>
      <dgm:spPr/>
    </dgm:pt>
    <dgm:pt modelId="{52453289-F5C5-4359-ABD0-33D79B76E696}" type="pres">
      <dgm:prSet presAssocID="{3B065348-7A3B-4166-AFAD-2B70FF2C37A1}" presName="Name10" presStyleLbl="parChTrans1D2" presStyleIdx="0" presStyleCnt="3"/>
      <dgm:spPr/>
    </dgm:pt>
    <dgm:pt modelId="{2768281E-E416-4335-879B-04EFA30CDD02}" type="pres">
      <dgm:prSet presAssocID="{0C6FF9C2-7F6A-46FB-B7BB-2384F8FD5BC1}" presName="hierRoot2" presStyleCnt="0"/>
      <dgm:spPr/>
    </dgm:pt>
    <dgm:pt modelId="{86ADDD14-F269-4A4C-BDA4-EDA9EEC38E64}" type="pres">
      <dgm:prSet presAssocID="{0C6FF9C2-7F6A-46FB-B7BB-2384F8FD5BC1}" presName="composite2" presStyleCnt="0"/>
      <dgm:spPr/>
    </dgm:pt>
    <dgm:pt modelId="{DEF026A9-A359-4C98-B055-39AD5B6C7280}" type="pres">
      <dgm:prSet presAssocID="{0C6FF9C2-7F6A-46FB-B7BB-2384F8FD5BC1}" presName="background2" presStyleLbl="node2" presStyleIdx="0" presStyleCnt="3"/>
      <dgm:spPr/>
    </dgm:pt>
    <dgm:pt modelId="{2AAB8CBB-02D3-4584-9CBB-312D605BB3F9}" type="pres">
      <dgm:prSet presAssocID="{0C6FF9C2-7F6A-46FB-B7BB-2384F8FD5BC1}" presName="text2" presStyleLbl="fgAcc2" presStyleIdx="0" presStyleCnt="3" custScaleX="131463" custScaleY="174257">
        <dgm:presLayoutVars>
          <dgm:chPref val="3"/>
        </dgm:presLayoutVars>
      </dgm:prSet>
      <dgm:spPr/>
    </dgm:pt>
    <dgm:pt modelId="{F37E56FF-7D35-4367-822C-67A5D5D51700}" type="pres">
      <dgm:prSet presAssocID="{0C6FF9C2-7F6A-46FB-B7BB-2384F8FD5BC1}" presName="hierChild3" presStyleCnt="0"/>
      <dgm:spPr/>
    </dgm:pt>
    <dgm:pt modelId="{4242D1EC-E638-4704-9914-84B82779D0D1}" type="pres">
      <dgm:prSet presAssocID="{CB669E4F-2396-4E37-B434-C22711863C7C}" presName="Name10" presStyleLbl="parChTrans1D2" presStyleIdx="1" presStyleCnt="3"/>
      <dgm:spPr/>
    </dgm:pt>
    <dgm:pt modelId="{3EDBC048-2D60-4B70-8B21-3840CEF17220}" type="pres">
      <dgm:prSet presAssocID="{16022202-EB9C-44F2-BC3E-C9B378CE271F}" presName="hierRoot2" presStyleCnt="0"/>
      <dgm:spPr/>
    </dgm:pt>
    <dgm:pt modelId="{674757B5-7DCA-4A92-B47B-C60CE0E74D4E}" type="pres">
      <dgm:prSet presAssocID="{16022202-EB9C-44F2-BC3E-C9B378CE271F}" presName="composite2" presStyleCnt="0"/>
      <dgm:spPr/>
    </dgm:pt>
    <dgm:pt modelId="{80F85045-0ED8-4752-802D-B7374DCCCC1D}" type="pres">
      <dgm:prSet presAssocID="{16022202-EB9C-44F2-BC3E-C9B378CE271F}" presName="background2" presStyleLbl="node2" presStyleIdx="1" presStyleCnt="3"/>
      <dgm:spPr/>
    </dgm:pt>
    <dgm:pt modelId="{F0A987BD-844F-4B8D-ABF8-674853B2BDA3}" type="pres">
      <dgm:prSet presAssocID="{16022202-EB9C-44F2-BC3E-C9B378CE271F}" presName="text2" presStyleLbl="fgAcc2" presStyleIdx="1" presStyleCnt="3" custScaleX="122606" custScaleY="175594">
        <dgm:presLayoutVars>
          <dgm:chPref val="3"/>
        </dgm:presLayoutVars>
      </dgm:prSet>
      <dgm:spPr/>
    </dgm:pt>
    <dgm:pt modelId="{70576E66-91AF-4D1A-8E59-848ACAACA2B2}" type="pres">
      <dgm:prSet presAssocID="{16022202-EB9C-44F2-BC3E-C9B378CE271F}" presName="hierChild3" presStyleCnt="0"/>
      <dgm:spPr/>
    </dgm:pt>
    <dgm:pt modelId="{41D6483A-A55C-48BA-8D84-F9EC99D9C1E6}" type="pres">
      <dgm:prSet presAssocID="{31589C22-AE24-4E14-B6DB-E3D199C3183D}" presName="Name10" presStyleLbl="parChTrans1D2" presStyleIdx="2" presStyleCnt="3"/>
      <dgm:spPr/>
    </dgm:pt>
    <dgm:pt modelId="{07D2F009-CF00-4F60-844C-1F2369DC9819}" type="pres">
      <dgm:prSet presAssocID="{9911372B-E4BA-4E1B-8DF0-22923D196DCA}" presName="hierRoot2" presStyleCnt="0"/>
      <dgm:spPr/>
    </dgm:pt>
    <dgm:pt modelId="{F2027C9E-AACC-4338-9F61-AA97242DDEAC}" type="pres">
      <dgm:prSet presAssocID="{9911372B-E4BA-4E1B-8DF0-22923D196DCA}" presName="composite2" presStyleCnt="0"/>
      <dgm:spPr/>
    </dgm:pt>
    <dgm:pt modelId="{2C20F842-D280-46EB-BBF5-98FCA1AC271F}" type="pres">
      <dgm:prSet presAssocID="{9911372B-E4BA-4E1B-8DF0-22923D196DCA}" presName="background2" presStyleLbl="node2" presStyleIdx="2" presStyleCnt="3"/>
      <dgm:spPr/>
    </dgm:pt>
    <dgm:pt modelId="{3C4F4AD8-F056-4532-A833-3BB525DA827A}" type="pres">
      <dgm:prSet presAssocID="{9911372B-E4BA-4E1B-8DF0-22923D196DCA}" presName="text2" presStyleLbl="fgAcc2" presStyleIdx="2" presStyleCnt="3" custScaleX="113555" custScaleY="180042">
        <dgm:presLayoutVars>
          <dgm:chPref val="3"/>
        </dgm:presLayoutVars>
      </dgm:prSet>
      <dgm:spPr/>
    </dgm:pt>
    <dgm:pt modelId="{FF5CE1BA-5D17-44BF-AE16-65EDD3BD5A33}" type="pres">
      <dgm:prSet presAssocID="{9911372B-E4BA-4E1B-8DF0-22923D196DCA}" presName="hierChild3" presStyleCnt="0"/>
      <dgm:spPr/>
    </dgm:pt>
  </dgm:ptLst>
  <dgm:cxnLst>
    <dgm:cxn modelId="{7258D002-AF68-424D-9F12-A326B58ED5FD}" type="presOf" srcId="{3B065348-7A3B-4166-AFAD-2B70FF2C37A1}" destId="{52453289-F5C5-4359-ABD0-33D79B76E696}" srcOrd="0" destOrd="0" presId="urn:microsoft.com/office/officeart/2005/8/layout/hierarchy1"/>
    <dgm:cxn modelId="{C1A6311B-4AC5-4974-93D1-CBB383C1F678}" type="presOf" srcId="{F570A68A-F07E-496E-AE0C-84000E4CEFF5}" destId="{E825C903-239D-4192-A4A8-0538E7B620C8}" srcOrd="0" destOrd="0" presId="urn:microsoft.com/office/officeart/2005/8/layout/hierarchy1"/>
    <dgm:cxn modelId="{141B4E20-D236-47EF-AC24-C005B3E4A867}" type="presOf" srcId="{31589C22-AE24-4E14-B6DB-E3D199C3183D}" destId="{41D6483A-A55C-48BA-8D84-F9EC99D9C1E6}" srcOrd="0" destOrd="0" presId="urn:microsoft.com/office/officeart/2005/8/layout/hierarchy1"/>
    <dgm:cxn modelId="{93C4DE25-3298-4F5A-A386-0A0D0C7D67DA}" srcId="{26A8EF80-19A0-4933-AD82-B63B9944E2F9}" destId="{16022202-EB9C-44F2-BC3E-C9B378CE271F}" srcOrd="1" destOrd="0" parTransId="{CB669E4F-2396-4E37-B434-C22711863C7C}" sibTransId="{F2090A82-BA1B-4C78-9304-33058160F065}"/>
    <dgm:cxn modelId="{E7250A28-234D-4AA6-BA85-8FF9FFA9976C}" srcId="{26A8EF80-19A0-4933-AD82-B63B9944E2F9}" destId="{9911372B-E4BA-4E1B-8DF0-22923D196DCA}" srcOrd="2" destOrd="0" parTransId="{31589C22-AE24-4E14-B6DB-E3D199C3183D}" sibTransId="{A481037F-5FF9-4D4E-BC4C-C13B65512F17}"/>
    <dgm:cxn modelId="{2807483F-6BCF-4C44-A845-A0DFE0D310BA}" srcId="{F570A68A-F07E-496E-AE0C-84000E4CEFF5}" destId="{26A8EF80-19A0-4933-AD82-B63B9944E2F9}" srcOrd="1" destOrd="0" parTransId="{ABF7CB65-7735-422C-B5E6-0A5A2813995A}" sibTransId="{6CD20172-F20D-4C70-97E8-0BAB1188CFCA}"/>
    <dgm:cxn modelId="{A7B52163-FFDA-4860-86C4-098AE27893ED}" srcId="{26A8EF80-19A0-4933-AD82-B63B9944E2F9}" destId="{0C6FF9C2-7F6A-46FB-B7BB-2384F8FD5BC1}" srcOrd="0" destOrd="0" parTransId="{3B065348-7A3B-4166-AFAD-2B70FF2C37A1}" sibTransId="{79E37A00-7594-4806-A8C9-86B9AAE5351E}"/>
    <dgm:cxn modelId="{4C186B73-0693-4896-8765-B6D4F2DA5CAA}" type="presOf" srcId="{26A8EF80-19A0-4933-AD82-B63B9944E2F9}" destId="{7F5C9674-4CBC-4F08-87AA-AD2B32401B51}" srcOrd="0" destOrd="0" presId="urn:microsoft.com/office/officeart/2005/8/layout/hierarchy1"/>
    <dgm:cxn modelId="{1821CB7F-3AED-4B2C-A93B-12EF4AB07BC2}" type="presOf" srcId="{CB669E4F-2396-4E37-B434-C22711863C7C}" destId="{4242D1EC-E638-4704-9914-84B82779D0D1}" srcOrd="0" destOrd="0" presId="urn:microsoft.com/office/officeart/2005/8/layout/hierarchy1"/>
    <dgm:cxn modelId="{8F0D4190-3A0A-4B9B-A123-479C9FC57DE6}" type="presOf" srcId="{9911372B-E4BA-4E1B-8DF0-22923D196DCA}" destId="{3C4F4AD8-F056-4532-A833-3BB525DA827A}" srcOrd="0" destOrd="0" presId="urn:microsoft.com/office/officeart/2005/8/layout/hierarchy1"/>
    <dgm:cxn modelId="{FD55A1AE-3295-4787-A3C0-24BE456DEDFC}" type="presOf" srcId="{16022202-EB9C-44F2-BC3E-C9B378CE271F}" destId="{F0A987BD-844F-4B8D-ABF8-674853B2BDA3}" srcOrd="0" destOrd="0" presId="urn:microsoft.com/office/officeart/2005/8/layout/hierarchy1"/>
    <dgm:cxn modelId="{CF8CD2AF-B38B-4849-9052-57C3DB441845}" type="presOf" srcId="{A064054A-2CD3-49DC-A032-88B49A67A388}" destId="{294896E7-9ABF-4DFB-BF8E-353EFD0028A6}" srcOrd="0" destOrd="0" presId="urn:microsoft.com/office/officeart/2005/8/layout/hierarchy1"/>
    <dgm:cxn modelId="{146FB8DB-65B7-4874-9EA5-1A0EA03A9CF1}" type="presOf" srcId="{0C6FF9C2-7F6A-46FB-B7BB-2384F8FD5BC1}" destId="{2AAB8CBB-02D3-4584-9CBB-312D605BB3F9}" srcOrd="0" destOrd="0" presId="urn:microsoft.com/office/officeart/2005/8/layout/hierarchy1"/>
    <dgm:cxn modelId="{08773AE0-AA31-43C0-8298-596F99E21E36}" srcId="{F570A68A-F07E-496E-AE0C-84000E4CEFF5}" destId="{A064054A-2CD3-49DC-A032-88B49A67A388}" srcOrd="0" destOrd="0" parTransId="{3D988DDE-443D-408E-A6BE-B826F3990235}" sibTransId="{DFC3BDBE-A2EB-47BA-9162-5FF770803127}"/>
    <dgm:cxn modelId="{FD2F682D-5170-4D81-B070-7532FE17C408}" type="presParOf" srcId="{E825C903-239D-4192-A4A8-0538E7B620C8}" destId="{85010783-5950-46BE-8E9F-E556B0A6B411}" srcOrd="0" destOrd="0" presId="urn:microsoft.com/office/officeart/2005/8/layout/hierarchy1"/>
    <dgm:cxn modelId="{609FFA15-F3E3-414E-B455-31058073AEBF}" type="presParOf" srcId="{85010783-5950-46BE-8E9F-E556B0A6B411}" destId="{E3A2FFAF-9416-49FD-8FFC-65DD13DDF691}" srcOrd="0" destOrd="0" presId="urn:microsoft.com/office/officeart/2005/8/layout/hierarchy1"/>
    <dgm:cxn modelId="{432C0FD1-08FA-40E1-8DAF-6CEB18C06EAA}" type="presParOf" srcId="{E3A2FFAF-9416-49FD-8FFC-65DD13DDF691}" destId="{0DCBB8E6-91FB-47BE-92D2-A0AB69EA5B6B}" srcOrd="0" destOrd="0" presId="urn:microsoft.com/office/officeart/2005/8/layout/hierarchy1"/>
    <dgm:cxn modelId="{414F1F2A-43CC-43E0-802F-864505305B9E}" type="presParOf" srcId="{E3A2FFAF-9416-49FD-8FFC-65DD13DDF691}" destId="{294896E7-9ABF-4DFB-BF8E-353EFD0028A6}" srcOrd="1" destOrd="0" presId="urn:microsoft.com/office/officeart/2005/8/layout/hierarchy1"/>
    <dgm:cxn modelId="{453E9DC4-E2DD-4459-9C45-148D5CE6D79D}" type="presParOf" srcId="{85010783-5950-46BE-8E9F-E556B0A6B411}" destId="{B6A94487-473C-4E56-9030-D53E59B0E9F3}" srcOrd="1" destOrd="0" presId="urn:microsoft.com/office/officeart/2005/8/layout/hierarchy1"/>
    <dgm:cxn modelId="{A4FB4D58-27BE-4EF4-BB3C-A04EEA49CD8F}" type="presParOf" srcId="{E825C903-239D-4192-A4A8-0538E7B620C8}" destId="{D0318964-99A4-456D-A2E7-1DA7DF9C0F38}" srcOrd="1" destOrd="0" presId="urn:microsoft.com/office/officeart/2005/8/layout/hierarchy1"/>
    <dgm:cxn modelId="{C329CF9E-0F20-4219-8813-38383330B1E6}" type="presParOf" srcId="{D0318964-99A4-456D-A2E7-1DA7DF9C0F38}" destId="{FC7981FF-0205-471E-971F-15BD02F17758}" srcOrd="0" destOrd="0" presId="urn:microsoft.com/office/officeart/2005/8/layout/hierarchy1"/>
    <dgm:cxn modelId="{1411B440-C41D-4BF4-86FD-4EE166718C0C}" type="presParOf" srcId="{FC7981FF-0205-471E-971F-15BD02F17758}" destId="{54B1F899-1800-4E0D-BDCB-A6B64315FCFC}" srcOrd="0" destOrd="0" presId="urn:microsoft.com/office/officeart/2005/8/layout/hierarchy1"/>
    <dgm:cxn modelId="{A1875777-EE0B-4F22-B4DE-B0232438F1CC}" type="presParOf" srcId="{FC7981FF-0205-471E-971F-15BD02F17758}" destId="{7F5C9674-4CBC-4F08-87AA-AD2B32401B51}" srcOrd="1" destOrd="0" presId="urn:microsoft.com/office/officeart/2005/8/layout/hierarchy1"/>
    <dgm:cxn modelId="{B3E77A83-177F-475C-9A0D-0BD01894D03C}" type="presParOf" srcId="{D0318964-99A4-456D-A2E7-1DA7DF9C0F38}" destId="{21CB4D75-1878-4F2A-A2F0-8EEF5FF9A16C}" srcOrd="1" destOrd="0" presId="urn:microsoft.com/office/officeart/2005/8/layout/hierarchy1"/>
    <dgm:cxn modelId="{4B7E7BEC-35C5-40DE-99CD-120D79326EB5}" type="presParOf" srcId="{21CB4D75-1878-4F2A-A2F0-8EEF5FF9A16C}" destId="{52453289-F5C5-4359-ABD0-33D79B76E696}" srcOrd="0" destOrd="0" presId="urn:microsoft.com/office/officeart/2005/8/layout/hierarchy1"/>
    <dgm:cxn modelId="{012ABA3B-EC8B-4535-9E68-8FCA92345616}" type="presParOf" srcId="{21CB4D75-1878-4F2A-A2F0-8EEF5FF9A16C}" destId="{2768281E-E416-4335-879B-04EFA30CDD02}" srcOrd="1" destOrd="0" presId="urn:microsoft.com/office/officeart/2005/8/layout/hierarchy1"/>
    <dgm:cxn modelId="{A4B74D5D-C21D-4889-A230-DCAEF1687952}" type="presParOf" srcId="{2768281E-E416-4335-879B-04EFA30CDD02}" destId="{86ADDD14-F269-4A4C-BDA4-EDA9EEC38E64}" srcOrd="0" destOrd="0" presId="urn:microsoft.com/office/officeart/2005/8/layout/hierarchy1"/>
    <dgm:cxn modelId="{C8FDFEC6-9291-43EA-A802-F85F3557B40D}" type="presParOf" srcId="{86ADDD14-F269-4A4C-BDA4-EDA9EEC38E64}" destId="{DEF026A9-A359-4C98-B055-39AD5B6C7280}" srcOrd="0" destOrd="0" presId="urn:microsoft.com/office/officeart/2005/8/layout/hierarchy1"/>
    <dgm:cxn modelId="{577777AE-D2BB-48B9-97CA-87CE8515BF58}" type="presParOf" srcId="{86ADDD14-F269-4A4C-BDA4-EDA9EEC38E64}" destId="{2AAB8CBB-02D3-4584-9CBB-312D605BB3F9}" srcOrd="1" destOrd="0" presId="urn:microsoft.com/office/officeart/2005/8/layout/hierarchy1"/>
    <dgm:cxn modelId="{536CF0A2-A017-4B9F-A55C-8EE0DD8FA663}" type="presParOf" srcId="{2768281E-E416-4335-879B-04EFA30CDD02}" destId="{F37E56FF-7D35-4367-822C-67A5D5D51700}" srcOrd="1" destOrd="0" presId="urn:microsoft.com/office/officeart/2005/8/layout/hierarchy1"/>
    <dgm:cxn modelId="{C24E7450-C128-440D-8BF5-430A736CB516}" type="presParOf" srcId="{21CB4D75-1878-4F2A-A2F0-8EEF5FF9A16C}" destId="{4242D1EC-E638-4704-9914-84B82779D0D1}" srcOrd="2" destOrd="0" presId="urn:microsoft.com/office/officeart/2005/8/layout/hierarchy1"/>
    <dgm:cxn modelId="{C53A897F-8D80-44FE-9B57-1FB6BBB91BE4}" type="presParOf" srcId="{21CB4D75-1878-4F2A-A2F0-8EEF5FF9A16C}" destId="{3EDBC048-2D60-4B70-8B21-3840CEF17220}" srcOrd="3" destOrd="0" presId="urn:microsoft.com/office/officeart/2005/8/layout/hierarchy1"/>
    <dgm:cxn modelId="{266D4937-DDAD-4000-98EA-32116947F07B}" type="presParOf" srcId="{3EDBC048-2D60-4B70-8B21-3840CEF17220}" destId="{674757B5-7DCA-4A92-B47B-C60CE0E74D4E}" srcOrd="0" destOrd="0" presId="urn:microsoft.com/office/officeart/2005/8/layout/hierarchy1"/>
    <dgm:cxn modelId="{7A22A95D-4D9F-40F2-A961-BACCB4CDBEAC}" type="presParOf" srcId="{674757B5-7DCA-4A92-B47B-C60CE0E74D4E}" destId="{80F85045-0ED8-4752-802D-B7374DCCCC1D}" srcOrd="0" destOrd="0" presId="urn:microsoft.com/office/officeart/2005/8/layout/hierarchy1"/>
    <dgm:cxn modelId="{E88116B2-2664-433A-8FF4-57621EA59107}" type="presParOf" srcId="{674757B5-7DCA-4A92-B47B-C60CE0E74D4E}" destId="{F0A987BD-844F-4B8D-ABF8-674853B2BDA3}" srcOrd="1" destOrd="0" presId="urn:microsoft.com/office/officeart/2005/8/layout/hierarchy1"/>
    <dgm:cxn modelId="{2B22965D-D7A1-4ECD-ACDE-02AC034AA2B0}" type="presParOf" srcId="{3EDBC048-2D60-4B70-8B21-3840CEF17220}" destId="{70576E66-91AF-4D1A-8E59-848ACAACA2B2}" srcOrd="1" destOrd="0" presId="urn:microsoft.com/office/officeart/2005/8/layout/hierarchy1"/>
    <dgm:cxn modelId="{D483DA11-E782-494C-A872-2A3C9D4C1806}" type="presParOf" srcId="{21CB4D75-1878-4F2A-A2F0-8EEF5FF9A16C}" destId="{41D6483A-A55C-48BA-8D84-F9EC99D9C1E6}" srcOrd="4" destOrd="0" presId="urn:microsoft.com/office/officeart/2005/8/layout/hierarchy1"/>
    <dgm:cxn modelId="{EC51DF7A-643A-42F5-958F-483D7BB99A6F}" type="presParOf" srcId="{21CB4D75-1878-4F2A-A2F0-8EEF5FF9A16C}" destId="{07D2F009-CF00-4F60-844C-1F2369DC9819}" srcOrd="5" destOrd="0" presId="urn:microsoft.com/office/officeart/2005/8/layout/hierarchy1"/>
    <dgm:cxn modelId="{A69DA548-8639-4780-811D-9E19588F181E}" type="presParOf" srcId="{07D2F009-CF00-4F60-844C-1F2369DC9819}" destId="{F2027C9E-AACC-4338-9F61-AA97242DDEAC}" srcOrd="0" destOrd="0" presId="urn:microsoft.com/office/officeart/2005/8/layout/hierarchy1"/>
    <dgm:cxn modelId="{0F4E7251-7EE9-466E-BDB7-C16BCACDB124}" type="presParOf" srcId="{F2027C9E-AACC-4338-9F61-AA97242DDEAC}" destId="{2C20F842-D280-46EB-BBF5-98FCA1AC271F}" srcOrd="0" destOrd="0" presId="urn:microsoft.com/office/officeart/2005/8/layout/hierarchy1"/>
    <dgm:cxn modelId="{F8ED33DC-CA5E-444F-A771-F50595C5D3A0}" type="presParOf" srcId="{F2027C9E-AACC-4338-9F61-AA97242DDEAC}" destId="{3C4F4AD8-F056-4532-A833-3BB525DA827A}" srcOrd="1" destOrd="0" presId="urn:microsoft.com/office/officeart/2005/8/layout/hierarchy1"/>
    <dgm:cxn modelId="{13F095A0-8621-4456-8EFA-19ECC9A8C9AB}" type="presParOf" srcId="{07D2F009-CF00-4F60-844C-1F2369DC9819}" destId="{FF5CE1BA-5D17-44BF-AE16-65EDD3BD5A3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D50FDA2-0AC2-4BAB-BFDA-56A24D5ED1F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DDADE80-7255-400A-9D4A-88CA8E2F8F03}">
      <dgm:prSet phldrT="[Text]"/>
      <dgm:spPr/>
      <dgm:t>
        <a:bodyPr/>
        <a:lstStyle/>
        <a:p>
          <a:r>
            <a:rPr lang="mk-MK" dirty="0"/>
            <a:t>Чл.368 –а од КЗ</a:t>
          </a:r>
          <a:endParaRPr lang="en-US" dirty="0"/>
        </a:p>
      </dgm:t>
    </dgm:pt>
    <dgm:pt modelId="{4AE8B0AD-DF5D-400A-BDA2-34027DE85738}" type="parTrans" cxnId="{8DBF38D2-D10B-4C63-8E4B-45B04A684F3D}">
      <dgm:prSet/>
      <dgm:spPr/>
      <dgm:t>
        <a:bodyPr/>
        <a:lstStyle/>
        <a:p>
          <a:endParaRPr lang="en-US"/>
        </a:p>
      </dgm:t>
    </dgm:pt>
    <dgm:pt modelId="{E22C287A-610A-44D4-A68A-F2FCE2D79DCC}" type="sibTrans" cxnId="{8DBF38D2-D10B-4C63-8E4B-45B04A684F3D}">
      <dgm:prSet/>
      <dgm:spPr/>
      <dgm:t>
        <a:bodyPr/>
        <a:lstStyle/>
        <a:p>
          <a:endParaRPr lang="en-US"/>
        </a:p>
      </dgm:t>
    </dgm:pt>
    <dgm:pt modelId="{16D0FF1E-6E66-48F3-85BE-8B86330A5F98}">
      <dgm:prSet phldrT="[Text]"/>
      <dgm:spPr/>
      <dgm:t>
        <a:bodyPr/>
        <a:lstStyle/>
        <a:p>
          <a:pPr algn="just"/>
          <a:r>
            <a:rPr lang="mk-MK" dirty="0"/>
            <a:t>Секој што ќе опструира постапка</a:t>
          </a:r>
          <a:endParaRPr lang="en-US" dirty="0"/>
        </a:p>
      </dgm:t>
    </dgm:pt>
    <dgm:pt modelId="{98C6EA39-FF8F-48FA-90E1-25D8A56137D6}" type="parTrans" cxnId="{4369270A-E715-4582-9BD2-0C6D714223C1}">
      <dgm:prSet/>
      <dgm:spPr/>
      <dgm:t>
        <a:bodyPr/>
        <a:lstStyle/>
        <a:p>
          <a:endParaRPr lang="en-US"/>
        </a:p>
      </dgm:t>
    </dgm:pt>
    <dgm:pt modelId="{345E817E-2EFC-4A17-A7AE-2A0D87371527}" type="sibTrans" cxnId="{4369270A-E715-4582-9BD2-0C6D714223C1}">
      <dgm:prSet/>
      <dgm:spPr/>
      <dgm:t>
        <a:bodyPr/>
        <a:lstStyle/>
        <a:p>
          <a:endParaRPr lang="en-US"/>
        </a:p>
      </dgm:t>
    </dgm:pt>
    <dgm:pt modelId="{8166912F-29FB-4D64-BD0C-BDB57D368B55}">
      <dgm:prSet phldrT="[Text]"/>
      <dgm:spPr/>
      <dgm:t>
        <a:bodyPr/>
        <a:lstStyle/>
        <a:p>
          <a:r>
            <a:rPr lang="mk-MK" dirty="0"/>
            <a:t>Чл.368 - а ст.8 од КЗ</a:t>
          </a:r>
          <a:endParaRPr lang="en-US" dirty="0"/>
        </a:p>
      </dgm:t>
    </dgm:pt>
    <dgm:pt modelId="{4E9AAF19-29E9-48DC-9511-8DE8AADB5AD9}" type="parTrans" cxnId="{2F986343-A8DA-4B18-B093-CA5D8797816C}">
      <dgm:prSet/>
      <dgm:spPr/>
      <dgm:t>
        <a:bodyPr/>
        <a:lstStyle/>
        <a:p>
          <a:endParaRPr lang="en-US"/>
        </a:p>
      </dgm:t>
    </dgm:pt>
    <dgm:pt modelId="{271FC3D8-728B-46C2-AC41-A0B9F5F7D1C1}" type="sibTrans" cxnId="{2F986343-A8DA-4B18-B093-CA5D8797816C}">
      <dgm:prSet/>
      <dgm:spPr/>
      <dgm:t>
        <a:bodyPr/>
        <a:lstStyle/>
        <a:p>
          <a:endParaRPr lang="en-US"/>
        </a:p>
      </dgm:t>
    </dgm:pt>
    <dgm:pt modelId="{00158C84-7FA4-4D0A-BDA4-6E4126F1BDE0}">
      <dgm:prSet phldrT="[Text]"/>
      <dgm:spPr/>
      <dgm:t>
        <a:bodyPr/>
        <a:lstStyle/>
        <a:p>
          <a:r>
            <a:rPr lang="mk-MK" dirty="0"/>
            <a:t>Службено лице</a:t>
          </a:r>
          <a:endParaRPr lang="en-US" dirty="0"/>
        </a:p>
      </dgm:t>
    </dgm:pt>
    <dgm:pt modelId="{05684D82-0960-4AAB-8FB6-8ACFDD237BAA}" type="parTrans" cxnId="{26702422-9BDA-496C-84CE-EABF0DAD7D15}">
      <dgm:prSet/>
      <dgm:spPr/>
      <dgm:t>
        <a:bodyPr/>
        <a:lstStyle/>
        <a:p>
          <a:endParaRPr lang="en-US"/>
        </a:p>
      </dgm:t>
    </dgm:pt>
    <dgm:pt modelId="{50D7B398-44EA-4BEC-950A-F22A162BD0DE}" type="sibTrans" cxnId="{26702422-9BDA-496C-84CE-EABF0DAD7D15}">
      <dgm:prSet/>
      <dgm:spPr/>
      <dgm:t>
        <a:bodyPr/>
        <a:lstStyle/>
        <a:p>
          <a:endParaRPr lang="en-US"/>
        </a:p>
      </dgm:t>
    </dgm:pt>
    <dgm:pt modelId="{07A598DC-F67C-48C5-B568-62517FB2B11F}">
      <dgm:prSet phldrT="[Text]"/>
      <dgm:spPr/>
      <dgm:t>
        <a:bodyPr/>
        <a:lstStyle/>
        <a:p>
          <a:r>
            <a:rPr lang="mk-MK" dirty="0"/>
            <a:t>Одговорно лице</a:t>
          </a:r>
          <a:endParaRPr lang="en-US" dirty="0"/>
        </a:p>
      </dgm:t>
    </dgm:pt>
    <dgm:pt modelId="{152857C6-0E19-4BAB-8B15-5E95CA1E453A}" type="parTrans" cxnId="{04E9BB69-CBE5-49A0-B6D1-E62CBC9DFD5E}">
      <dgm:prSet/>
      <dgm:spPr/>
      <dgm:t>
        <a:bodyPr/>
        <a:lstStyle/>
        <a:p>
          <a:endParaRPr lang="en-US"/>
        </a:p>
      </dgm:t>
    </dgm:pt>
    <dgm:pt modelId="{23E32350-ACB3-4A17-BD6A-8367EEE02060}" type="sibTrans" cxnId="{04E9BB69-CBE5-49A0-B6D1-E62CBC9DFD5E}">
      <dgm:prSet/>
      <dgm:spPr/>
      <dgm:t>
        <a:bodyPr/>
        <a:lstStyle/>
        <a:p>
          <a:endParaRPr lang="en-US"/>
        </a:p>
      </dgm:t>
    </dgm:pt>
    <dgm:pt modelId="{AE180CAA-EF61-4331-B503-3A783AF18BB5}" type="pres">
      <dgm:prSet presAssocID="{5D50FDA2-0AC2-4BAB-BFDA-56A24D5ED1FE}" presName="Name0" presStyleCnt="0">
        <dgm:presLayoutVars>
          <dgm:dir/>
          <dgm:animLvl val="lvl"/>
          <dgm:resizeHandles val="exact"/>
        </dgm:presLayoutVars>
      </dgm:prSet>
      <dgm:spPr/>
    </dgm:pt>
    <dgm:pt modelId="{F9BF84ED-AA3F-4C5B-BCD3-4D5541219638}" type="pres">
      <dgm:prSet presAssocID="{6DDADE80-7255-400A-9D4A-88CA8E2F8F03}" presName="linNode" presStyleCnt="0"/>
      <dgm:spPr/>
    </dgm:pt>
    <dgm:pt modelId="{759DD77E-0C07-4C82-B04F-958DED4CDF0B}" type="pres">
      <dgm:prSet presAssocID="{6DDADE80-7255-400A-9D4A-88CA8E2F8F03}" presName="parentText" presStyleLbl="node1" presStyleIdx="0" presStyleCnt="2">
        <dgm:presLayoutVars>
          <dgm:chMax val="1"/>
          <dgm:bulletEnabled val="1"/>
        </dgm:presLayoutVars>
      </dgm:prSet>
      <dgm:spPr/>
    </dgm:pt>
    <dgm:pt modelId="{8FB78B0F-DDE9-4838-B005-A97BE2FFBAEF}" type="pres">
      <dgm:prSet presAssocID="{6DDADE80-7255-400A-9D4A-88CA8E2F8F03}" presName="descendantText" presStyleLbl="alignAccFollowNode1" presStyleIdx="0" presStyleCnt="2">
        <dgm:presLayoutVars>
          <dgm:bulletEnabled val="1"/>
        </dgm:presLayoutVars>
      </dgm:prSet>
      <dgm:spPr/>
    </dgm:pt>
    <dgm:pt modelId="{8E3E2B3B-328E-4B23-B167-6E291CAF3925}" type="pres">
      <dgm:prSet presAssocID="{E22C287A-610A-44D4-A68A-F2FCE2D79DCC}" presName="sp" presStyleCnt="0"/>
      <dgm:spPr/>
    </dgm:pt>
    <dgm:pt modelId="{2E35BA24-C319-4464-9FC0-BA97EBAE6903}" type="pres">
      <dgm:prSet presAssocID="{8166912F-29FB-4D64-BD0C-BDB57D368B55}" presName="linNode" presStyleCnt="0"/>
      <dgm:spPr/>
    </dgm:pt>
    <dgm:pt modelId="{4B2AFBD8-6768-4FCC-AAEE-498E56AAF88C}" type="pres">
      <dgm:prSet presAssocID="{8166912F-29FB-4D64-BD0C-BDB57D368B55}" presName="parentText" presStyleLbl="node1" presStyleIdx="1" presStyleCnt="2">
        <dgm:presLayoutVars>
          <dgm:chMax val="1"/>
          <dgm:bulletEnabled val="1"/>
        </dgm:presLayoutVars>
      </dgm:prSet>
      <dgm:spPr/>
    </dgm:pt>
    <dgm:pt modelId="{1818EC49-84FB-47D8-9261-4A8E6F278A29}" type="pres">
      <dgm:prSet presAssocID="{8166912F-29FB-4D64-BD0C-BDB57D368B55}" presName="descendantText" presStyleLbl="alignAccFollowNode1" presStyleIdx="1" presStyleCnt="2">
        <dgm:presLayoutVars>
          <dgm:bulletEnabled val="1"/>
        </dgm:presLayoutVars>
      </dgm:prSet>
      <dgm:spPr/>
    </dgm:pt>
  </dgm:ptLst>
  <dgm:cxnLst>
    <dgm:cxn modelId="{AA1E2205-952A-4E62-88D5-9EDC47D5B8C7}" type="presOf" srcId="{07A598DC-F67C-48C5-B568-62517FB2B11F}" destId="{1818EC49-84FB-47D8-9261-4A8E6F278A29}" srcOrd="0" destOrd="1" presId="urn:microsoft.com/office/officeart/2005/8/layout/vList5"/>
    <dgm:cxn modelId="{88178506-564E-44F8-B266-0AE9209105EF}" type="presOf" srcId="{5D50FDA2-0AC2-4BAB-BFDA-56A24D5ED1FE}" destId="{AE180CAA-EF61-4331-B503-3A783AF18BB5}" srcOrd="0" destOrd="0" presId="urn:microsoft.com/office/officeart/2005/8/layout/vList5"/>
    <dgm:cxn modelId="{4369270A-E715-4582-9BD2-0C6D714223C1}" srcId="{6DDADE80-7255-400A-9D4A-88CA8E2F8F03}" destId="{16D0FF1E-6E66-48F3-85BE-8B86330A5F98}" srcOrd="0" destOrd="0" parTransId="{98C6EA39-FF8F-48FA-90E1-25D8A56137D6}" sibTransId="{345E817E-2EFC-4A17-A7AE-2A0D87371527}"/>
    <dgm:cxn modelId="{5BC73C0A-74D7-4CEE-B835-DEE1CD4FA4C9}" type="presOf" srcId="{6DDADE80-7255-400A-9D4A-88CA8E2F8F03}" destId="{759DD77E-0C07-4C82-B04F-958DED4CDF0B}" srcOrd="0" destOrd="0" presId="urn:microsoft.com/office/officeart/2005/8/layout/vList5"/>
    <dgm:cxn modelId="{26702422-9BDA-496C-84CE-EABF0DAD7D15}" srcId="{8166912F-29FB-4D64-BD0C-BDB57D368B55}" destId="{00158C84-7FA4-4D0A-BDA4-6E4126F1BDE0}" srcOrd="0" destOrd="0" parTransId="{05684D82-0960-4AAB-8FB6-8ACFDD237BAA}" sibTransId="{50D7B398-44EA-4BEC-950A-F22A162BD0DE}"/>
    <dgm:cxn modelId="{DA86C232-DD1D-474F-856F-C593AC8A5605}" type="presOf" srcId="{00158C84-7FA4-4D0A-BDA4-6E4126F1BDE0}" destId="{1818EC49-84FB-47D8-9261-4A8E6F278A29}" srcOrd="0" destOrd="0" presId="urn:microsoft.com/office/officeart/2005/8/layout/vList5"/>
    <dgm:cxn modelId="{2F986343-A8DA-4B18-B093-CA5D8797816C}" srcId="{5D50FDA2-0AC2-4BAB-BFDA-56A24D5ED1FE}" destId="{8166912F-29FB-4D64-BD0C-BDB57D368B55}" srcOrd="1" destOrd="0" parTransId="{4E9AAF19-29E9-48DC-9511-8DE8AADB5AD9}" sibTransId="{271FC3D8-728B-46C2-AC41-A0B9F5F7D1C1}"/>
    <dgm:cxn modelId="{04E9BB69-CBE5-49A0-B6D1-E62CBC9DFD5E}" srcId="{8166912F-29FB-4D64-BD0C-BDB57D368B55}" destId="{07A598DC-F67C-48C5-B568-62517FB2B11F}" srcOrd="1" destOrd="0" parTransId="{152857C6-0E19-4BAB-8B15-5E95CA1E453A}" sibTransId="{23E32350-ACB3-4A17-BD6A-8367EEE02060}"/>
    <dgm:cxn modelId="{75F4558A-4CD1-4E85-AF64-7B2FEF2CE45D}" type="presOf" srcId="{8166912F-29FB-4D64-BD0C-BDB57D368B55}" destId="{4B2AFBD8-6768-4FCC-AAEE-498E56AAF88C}" srcOrd="0" destOrd="0" presId="urn:microsoft.com/office/officeart/2005/8/layout/vList5"/>
    <dgm:cxn modelId="{AB8A42B5-980F-4A04-BF76-F5E4B1EE0706}" type="presOf" srcId="{16D0FF1E-6E66-48F3-85BE-8B86330A5F98}" destId="{8FB78B0F-DDE9-4838-B005-A97BE2FFBAEF}" srcOrd="0" destOrd="0" presId="urn:microsoft.com/office/officeart/2005/8/layout/vList5"/>
    <dgm:cxn modelId="{8DBF38D2-D10B-4C63-8E4B-45B04A684F3D}" srcId="{5D50FDA2-0AC2-4BAB-BFDA-56A24D5ED1FE}" destId="{6DDADE80-7255-400A-9D4A-88CA8E2F8F03}" srcOrd="0" destOrd="0" parTransId="{4AE8B0AD-DF5D-400A-BDA2-34027DE85738}" sibTransId="{E22C287A-610A-44D4-A68A-F2FCE2D79DCC}"/>
    <dgm:cxn modelId="{625E9B1E-EE76-4EA9-9A24-827281F47840}" type="presParOf" srcId="{AE180CAA-EF61-4331-B503-3A783AF18BB5}" destId="{F9BF84ED-AA3F-4C5B-BCD3-4D5541219638}" srcOrd="0" destOrd="0" presId="urn:microsoft.com/office/officeart/2005/8/layout/vList5"/>
    <dgm:cxn modelId="{5C9275D2-DC9B-4EB4-842B-E1D0869E16FF}" type="presParOf" srcId="{F9BF84ED-AA3F-4C5B-BCD3-4D5541219638}" destId="{759DD77E-0C07-4C82-B04F-958DED4CDF0B}" srcOrd="0" destOrd="0" presId="urn:microsoft.com/office/officeart/2005/8/layout/vList5"/>
    <dgm:cxn modelId="{2CFB974B-0BBB-4B06-AD3B-B182841FB2E8}" type="presParOf" srcId="{F9BF84ED-AA3F-4C5B-BCD3-4D5541219638}" destId="{8FB78B0F-DDE9-4838-B005-A97BE2FFBAEF}" srcOrd="1" destOrd="0" presId="urn:microsoft.com/office/officeart/2005/8/layout/vList5"/>
    <dgm:cxn modelId="{8861CDC6-30C1-467B-9E1C-25E9EAA06A74}" type="presParOf" srcId="{AE180CAA-EF61-4331-B503-3A783AF18BB5}" destId="{8E3E2B3B-328E-4B23-B167-6E291CAF3925}" srcOrd="1" destOrd="0" presId="urn:microsoft.com/office/officeart/2005/8/layout/vList5"/>
    <dgm:cxn modelId="{50B2CE5A-CB5D-41D1-B9CB-25C18F50D295}" type="presParOf" srcId="{AE180CAA-EF61-4331-B503-3A783AF18BB5}" destId="{2E35BA24-C319-4464-9FC0-BA97EBAE6903}" srcOrd="2" destOrd="0" presId="urn:microsoft.com/office/officeart/2005/8/layout/vList5"/>
    <dgm:cxn modelId="{B0A13FB8-745F-43FB-9CFB-D51D654A9EC6}" type="presParOf" srcId="{2E35BA24-C319-4464-9FC0-BA97EBAE6903}" destId="{4B2AFBD8-6768-4FCC-AAEE-498E56AAF88C}" srcOrd="0" destOrd="0" presId="urn:microsoft.com/office/officeart/2005/8/layout/vList5"/>
    <dgm:cxn modelId="{A68EE5C6-5000-4C0D-8664-CD80D3E30F43}" type="presParOf" srcId="{2E35BA24-C319-4464-9FC0-BA97EBAE6903}" destId="{1818EC49-84FB-47D8-9261-4A8E6F278A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7FF82-F315-46CC-B80A-89933D710823}">
      <dsp:nvSpPr>
        <dsp:cNvPr id="0" name=""/>
        <dsp:cNvSpPr/>
      </dsp:nvSpPr>
      <dsp:spPr>
        <a:xfrm>
          <a:off x="0" y="961180"/>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59FD9E-DC9D-47BD-9AB6-5FB8491679B2}">
      <dsp:nvSpPr>
        <dsp:cNvPr id="0" name=""/>
        <dsp:cNvSpPr/>
      </dsp:nvSpPr>
      <dsp:spPr>
        <a:xfrm>
          <a:off x="411480" y="592180"/>
          <a:ext cx="5760720" cy="738000"/>
        </a:xfrm>
        <a:prstGeom prst="roundRect">
          <a:avLst/>
        </a:prstGeom>
        <a:gradFill rotWithShape="1">
          <a:gsLst>
            <a:gs pos="0">
              <a:schemeClr val="accent3">
                <a:shade val="60000"/>
              </a:schemeClr>
            </a:gs>
            <a:gs pos="33000">
              <a:schemeClr val="accent3">
                <a:tint val="86500"/>
              </a:schemeClr>
            </a:gs>
            <a:gs pos="46750">
              <a:schemeClr val="accent3">
                <a:tint val="71000"/>
                <a:satMod val="112000"/>
              </a:schemeClr>
            </a:gs>
            <a:gs pos="53000">
              <a:schemeClr val="accent3">
                <a:tint val="71000"/>
                <a:satMod val="112000"/>
              </a:schemeClr>
            </a:gs>
            <a:gs pos="68000">
              <a:schemeClr val="accent3">
                <a:tint val="86000"/>
              </a:schemeClr>
            </a:gs>
            <a:gs pos="100000">
              <a:schemeClr val="accent3">
                <a:shade val="60000"/>
              </a:schemeClr>
            </a:gs>
          </a:gsLst>
          <a:lin ang="8350000" scaled="1"/>
        </a:gradFill>
        <a:ln w="9525" cap="flat" cmpd="sng" algn="ctr">
          <a:solidFill>
            <a:schemeClr val="accent3">
              <a:shade val="48000"/>
              <a:satMod val="110000"/>
            </a:schemeClr>
          </a:solidFill>
          <a:prstDash val="solid"/>
        </a:ln>
        <a:effectLst>
          <a:outerShdw blurRad="190500" dist="228600" dir="2700000" sy="90000" rotWithShape="0">
            <a:srgbClr val="000000">
              <a:alpha val="255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17742" tIns="0" rIns="217742" bIns="0" numCol="1" spcCol="1270" anchor="ctr" anchorCtr="0">
          <a:noAutofit/>
        </a:bodyPr>
        <a:lstStyle/>
        <a:p>
          <a:pPr marL="0" lvl="0" indent="0" algn="l" defTabSz="1111250">
            <a:lnSpc>
              <a:spcPct val="90000"/>
            </a:lnSpc>
            <a:spcBef>
              <a:spcPct val="0"/>
            </a:spcBef>
            <a:spcAft>
              <a:spcPct val="35000"/>
            </a:spcAft>
            <a:buNone/>
          </a:pPr>
          <a:r>
            <a:rPr lang="mk-MK" sz="2500" kern="1200" dirty="0"/>
            <a:t>Законито и праведно остварување на правосудната функција </a:t>
          </a:r>
        </a:p>
      </dsp:txBody>
      <dsp:txXfrm>
        <a:off x="447506" y="628206"/>
        <a:ext cx="5688668" cy="665948"/>
      </dsp:txXfrm>
    </dsp:sp>
    <dsp:sp modelId="{E6639D13-0A4F-4899-95DA-C6577FFC02BD}">
      <dsp:nvSpPr>
        <dsp:cNvPr id="0" name=""/>
        <dsp:cNvSpPr/>
      </dsp:nvSpPr>
      <dsp:spPr>
        <a:xfrm>
          <a:off x="0" y="2095180"/>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1D095B-C869-439F-93F8-67A645957EE3}">
      <dsp:nvSpPr>
        <dsp:cNvPr id="0" name=""/>
        <dsp:cNvSpPr/>
      </dsp:nvSpPr>
      <dsp:spPr>
        <a:xfrm>
          <a:off x="411480" y="1726180"/>
          <a:ext cx="5760720" cy="738000"/>
        </a:xfrm>
        <a:prstGeom prst="roundRect">
          <a:avLst/>
        </a:prstGeom>
        <a:gradFill rotWithShape="1">
          <a:gsLst>
            <a:gs pos="0">
              <a:schemeClr val="accent3">
                <a:shade val="60000"/>
              </a:schemeClr>
            </a:gs>
            <a:gs pos="33000">
              <a:schemeClr val="accent3">
                <a:tint val="86500"/>
              </a:schemeClr>
            </a:gs>
            <a:gs pos="46750">
              <a:schemeClr val="accent3">
                <a:tint val="71000"/>
                <a:satMod val="112000"/>
              </a:schemeClr>
            </a:gs>
            <a:gs pos="53000">
              <a:schemeClr val="accent3">
                <a:tint val="71000"/>
                <a:satMod val="112000"/>
              </a:schemeClr>
            </a:gs>
            <a:gs pos="68000">
              <a:schemeClr val="accent3">
                <a:tint val="86000"/>
              </a:schemeClr>
            </a:gs>
            <a:gs pos="100000">
              <a:schemeClr val="accent3">
                <a:shade val="60000"/>
              </a:schemeClr>
            </a:gs>
          </a:gsLst>
          <a:lin ang="8350000" scaled="1"/>
        </a:gradFill>
        <a:ln w="9525" cap="flat" cmpd="sng" algn="ctr">
          <a:solidFill>
            <a:schemeClr val="accent3">
              <a:shade val="48000"/>
              <a:satMod val="110000"/>
            </a:schemeClr>
          </a:solidFill>
          <a:prstDash val="solid"/>
        </a:ln>
        <a:effectLst>
          <a:outerShdw blurRad="190500" dist="228600" dir="2700000" sy="90000" rotWithShape="0">
            <a:srgbClr val="000000">
              <a:alpha val="255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217742" tIns="0" rIns="217742" bIns="0" numCol="1" spcCol="1270" anchor="ctr" anchorCtr="0">
          <a:noAutofit/>
        </a:bodyPr>
        <a:lstStyle/>
        <a:p>
          <a:pPr marL="0" lvl="0" indent="0" algn="l" defTabSz="1111250">
            <a:lnSpc>
              <a:spcPct val="90000"/>
            </a:lnSpc>
            <a:spcBef>
              <a:spcPct val="0"/>
            </a:spcBef>
            <a:spcAft>
              <a:spcPct val="35000"/>
            </a:spcAft>
            <a:buNone/>
          </a:pPr>
          <a:r>
            <a:rPr lang="mk-MK" sz="2500" kern="1200" dirty="0"/>
            <a:t>Заштита на доказите</a:t>
          </a:r>
        </a:p>
      </dsp:txBody>
      <dsp:txXfrm>
        <a:off x="447506" y="1762206"/>
        <a:ext cx="5688668" cy="665948"/>
      </dsp:txXfrm>
    </dsp:sp>
    <dsp:sp modelId="{8BD38FE6-DF5B-43C8-8B03-B076E3DE0A08}">
      <dsp:nvSpPr>
        <dsp:cNvPr id="0" name=""/>
        <dsp:cNvSpPr/>
      </dsp:nvSpPr>
      <dsp:spPr>
        <a:xfrm>
          <a:off x="0" y="3229180"/>
          <a:ext cx="8229600"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0C451A-3D25-4288-A963-AD9FEAB61843}">
      <dsp:nvSpPr>
        <dsp:cNvPr id="0" name=""/>
        <dsp:cNvSpPr/>
      </dsp:nvSpPr>
      <dsp:spPr>
        <a:xfrm>
          <a:off x="411480" y="2860180"/>
          <a:ext cx="5760720" cy="738000"/>
        </a:xfrm>
        <a:prstGeom prst="roundRect">
          <a:avLst/>
        </a:prstGeom>
        <a:gradFill rotWithShape="1">
          <a:gsLst>
            <a:gs pos="0">
              <a:schemeClr val="accent3">
                <a:shade val="60000"/>
              </a:schemeClr>
            </a:gs>
            <a:gs pos="33000">
              <a:schemeClr val="accent3">
                <a:tint val="86500"/>
              </a:schemeClr>
            </a:gs>
            <a:gs pos="46750">
              <a:schemeClr val="accent3">
                <a:tint val="71000"/>
                <a:satMod val="112000"/>
              </a:schemeClr>
            </a:gs>
            <a:gs pos="53000">
              <a:schemeClr val="accent3">
                <a:tint val="71000"/>
                <a:satMod val="112000"/>
              </a:schemeClr>
            </a:gs>
            <a:gs pos="68000">
              <a:schemeClr val="accent3">
                <a:tint val="86000"/>
              </a:schemeClr>
            </a:gs>
            <a:gs pos="100000">
              <a:schemeClr val="accent3">
                <a:shade val="60000"/>
              </a:schemeClr>
            </a:gs>
          </a:gsLst>
          <a:lin ang="8350000" scaled="1"/>
        </a:gradFill>
        <a:ln>
          <a:noFill/>
        </a:ln>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dsp:spPr>
      <dsp:style>
        <a:lnRef idx="0">
          <a:schemeClr val="accent3"/>
        </a:lnRef>
        <a:fillRef idx="3">
          <a:schemeClr val="accent3"/>
        </a:fillRef>
        <a:effectRef idx="3">
          <a:schemeClr val="accent3"/>
        </a:effectRef>
        <a:fontRef idx="minor">
          <a:schemeClr val="lt1"/>
        </a:fontRef>
      </dsp:style>
      <dsp:txBody>
        <a:bodyPr spcFirstLastPara="0" vert="horz" wrap="square" lIns="217742" tIns="0" rIns="217742" bIns="0" numCol="1" spcCol="1270" anchor="ctr" anchorCtr="0">
          <a:noAutofit/>
        </a:bodyPr>
        <a:lstStyle/>
        <a:p>
          <a:pPr marL="0" lvl="0" indent="0" algn="l" defTabSz="1111250">
            <a:lnSpc>
              <a:spcPct val="90000"/>
            </a:lnSpc>
            <a:spcBef>
              <a:spcPct val="0"/>
            </a:spcBef>
            <a:spcAft>
              <a:spcPct val="35000"/>
            </a:spcAft>
            <a:buNone/>
          </a:pPr>
          <a:r>
            <a:rPr lang="mk-MK" sz="2500" kern="1200" dirty="0"/>
            <a:t>Законито постапување на носителите на правосудните функции</a:t>
          </a:r>
        </a:p>
      </dsp:txBody>
      <dsp:txXfrm>
        <a:off x="447506" y="2896206"/>
        <a:ext cx="5688668" cy="66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037139-721D-4F01-9227-FAE340C68F86}">
      <dsp:nvSpPr>
        <dsp:cNvPr id="0" name=""/>
        <dsp:cNvSpPr/>
      </dsp:nvSpPr>
      <dsp:spPr>
        <a:xfrm>
          <a:off x="0" y="552755"/>
          <a:ext cx="8229600" cy="958230"/>
        </a:xfrm>
        <a:prstGeom prst="round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mk-MK" sz="3900" kern="1200" dirty="0"/>
            <a:t>Битие на основниот облик на делото</a:t>
          </a:r>
          <a:endParaRPr lang="en-US" sz="3900" kern="1200" dirty="0"/>
        </a:p>
      </dsp:txBody>
      <dsp:txXfrm>
        <a:off x="46777" y="599532"/>
        <a:ext cx="8136046" cy="864676"/>
      </dsp:txXfrm>
    </dsp:sp>
    <dsp:sp modelId="{35753673-F544-4DF2-84AE-75B4529093ED}">
      <dsp:nvSpPr>
        <dsp:cNvPr id="0" name=""/>
        <dsp:cNvSpPr/>
      </dsp:nvSpPr>
      <dsp:spPr>
        <a:xfrm>
          <a:off x="0" y="1623304"/>
          <a:ext cx="8229600" cy="958230"/>
        </a:xfrm>
        <a:prstGeom prst="roundRect">
          <a:avLst/>
        </a:prstGeom>
        <a:gradFill rotWithShape="0">
          <a:gsLst>
            <a:gs pos="0">
              <a:schemeClr val="accent3">
                <a:hueOff val="0"/>
                <a:satOff val="0"/>
                <a:lumOff val="0"/>
                <a:alphaOff val="0"/>
                <a:shade val="60000"/>
              </a:schemeClr>
            </a:gs>
            <a:gs pos="33000">
              <a:schemeClr val="accent3">
                <a:hueOff val="0"/>
                <a:satOff val="0"/>
                <a:lumOff val="0"/>
                <a:alphaOff val="0"/>
                <a:tint val="86500"/>
              </a:schemeClr>
            </a:gs>
            <a:gs pos="46750">
              <a:schemeClr val="accent3">
                <a:hueOff val="0"/>
                <a:satOff val="0"/>
                <a:lumOff val="0"/>
                <a:alphaOff val="0"/>
                <a:tint val="71000"/>
                <a:satMod val="112000"/>
              </a:schemeClr>
            </a:gs>
            <a:gs pos="53000">
              <a:schemeClr val="accent3">
                <a:hueOff val="0"/>
                <a:satOff val="0"/>
                <a:lumOff val="0"/>
                <a:alphaOff val="0"/>
                <a:tint val="71000"/>
                <a:satMod val="112000"/>
              </a:schemeClr>
            </a:gs>
            <a:gs pos="68000">
              <a:schemeClr val="accent3">
                <a:hueOff val="0"/>
                <a:satOff val="0"/>
                <a:lumOff val="0"/>
                <a:alphaOff val="0"/>
                <a:tint val="86000"/>
              </a:schemeClr>
            </a:gs>
            <a:gs pos="100000">
              <a:schemeClr val="accent3">
                <a:hueOff val="0"/>
                <a:satOff val="0"/>
                <a:lumOff val="0"/>
                <a:alphaOff val="0"/>
                <a:shade val="60000"/>
              </a:schemeClr>
            </a:gs>
          </a:gsLst>
          <a:lin ang="8350000" scaled="1"/>
        </a:gradFill>
        <a:ln>
          <a:noFill/>
        </a:ln>
        <a:effectLst>
          <a:outerShdw blurRad="190500" dist="228600" dir="2700000" sy="90000" rotWithShape="0">
            <a:srgbClr val="000000">
              <a:alpha val="255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l" defTabSz="1733550">
            <a:lnSpc>
              <a:spcPct val="90000"/>
            </a:lnSpc>
            <a:spcBef>
              <a:spcPct val="0"/>
            </a:spcBef>
            <a:spcAft>
              <a:spcPct val="35000"/>
            </a:spcAft>
            <a:buNone/>
          </a:pPr>
          <a:r>
            <a:rPr lang="mk-MK" sz="3900" kern="1200" dirty="0"/>
            <a:t>Пасивен субјект на делото</a:t>
          </a:r>
          <a:endParaRPr lang="en-US" sz="3900" kern="1200" dirty="0"/>
        </a:p>
      </dsp:txBody>
      <dsp:txXfrm>
        <a:off x="46777" y="1670081"/>
        <a:ext cx="8136046" cy="864676"/>
      </dsp:txXfrm>
    </dsp:sp>
    <dsp:sp modelId="{931E7EF1-BBB1-4721-979B-64ED3ECCEB5E}">
      <dsp:nvSpPr>
        <dsp:cNvPr id="0" name=""/>
        <dsp:cNvSpPr/>
      </dsp:nvSpPr>
      <dsp:spPr>
        <a:xfrm>
          <a:off x="0" y="2581535"/>
          <a:ext cx="8229600" cy="15742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9530" rIns="277368" bIns="49530" numCol="1" spcCol="1270" anchor="t" anchorCtr="0">
          <a:noAutofit/>
        </a:bodyPr>
        <a:lstStyle/>
        <a:p>
          <a:pPr marL="285750" lvl="1" indent="-285750" algn="just" defTabSz="1333500">
            <a:lnSpc>
              <a:spcPct val="90000"/>
            </a:lnSpc>
            <a:spcBef>
              <a:spcPct val="0"/>
            </a:spcBef>
            <a:spcAft>
              <a:spcPct val="20000"/>
            </a:spcAft>
            <a:buChar char="•"/>
          </a:pPr>
          <a:r>
            <a:rPr lang="mk-MK" sz="3000" kern="1200" dirty="0"/>
            <a:t>Лице кое може да биде повикано како сведок</a:t>
          </a:r>
          <a:endParaRPr lang="en-US" sz="3000" kern="1200" dirty="0"/>
        </a:p>
        <a:p>
          <a:pPr marL="285750" lvl="1" indent="-285750" algn="just" defTabSz="1333500">
            <a:lnSpc>
              <a:spcPct val="90000"/>
            </a:lnSpc>
            <a:spcBef>
              <a:spcPct val="0"/>
            </a:spcBef>
            <a:spcAft>
              <a:spcPct val="20000"/>
            </a:spcAft>
            <a:buChar char="•"/>
          </a:pPr>
          <a:r>
            <a:rPr lang="mk-MK" sz="3000" kern="1200" dirty="0"/>
            <a:t>Сведок</a:t>
          </a:r>
          <a:endParaRPr lang="en-US" sz="3000" kern="1200" dirty="0"/>
        </a:p>
        <a:p>
          <a:pPr marL="285750" lvl="1" indent="-285750" algn="just" defTabSz="1333500">
            <a:lnSpc>
              <a:spcPct val="90000"/>
            </a:lnSpc>
            <a:spcBef>
              <a:spcPct val="0"/>
            </a:spcBef>
            <a:spcAft>
              <a:spcPct val="20000"/>
            </a:spcAft>
            <a:buChar char="•"/>
          </a:pPr>
          <a:r>
            <a:rPr lang="mk-MK" sz="3000" kern="1200" dirty="0"/>
            <a:t>Вештак</a:t>
          </a:r>
          <a:endParaRPr lang="en-US" sz="3000" kern="1200" dirty="0"/>
        </a:p>
      </dsp:txBody>
      <dsp:txXfrm>
        <a:off x="0" y="2581535"/>
        <a:ext cx="8229600" cy="15742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41D2E3-6CF4-4F4E-9D85-BC6C7F7B0C54}">
      <dsp:nvSpPr>
        <dsp:cNvPr id="0" name=""/>
        <dsp:cNvSpPr/>
      </dsp:nvSpPr>
      <dsp:spPr>
        <a:xfrm>
          <a:off x="0" y="129775"/>
          <a:ext cx="8229600" cy="687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mk-MK" sz="2800" kern="1200" dirty="0"/>
            <a:t>Дејствие на извршување</a:t>
          </a:r>
          <a:endParaRPr lang="en-US" sz="2800" kern="1200" dirty="0"/>
        </a:p>
      </dsp:txBody>
      <dsp:txXfrm>
        <a:off x="33583" y="163358"/>
        <a:ext cx="8162434" cy="620794"/>
      </dsp:txXfrm>
    </dsp:sp>
    <dsp:sp modelId="{B77F29DD-0AD0-415D-B74E-3B8BF8AF8801}">
      <dsp:nvSpPr>
        <dsp:cNvPr id="0" name=""/>
        <dsp:cNvSpPr/>
      </dsp:nvSpPr>
      <dsp:spPr>
        <a:xfrm>
          <a:off x="0" y="817735"/>
          <a:ext cx="8229600" cy="2376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mk-MK" sz="2200" kern="1200" dirty="0"/>
            <a:t>закана на лицето со намера да даде лажен исказ или со намера да се спречи докажувањето или прибирањето на докази.</a:t>
          </a:r>
          <a:endParaRPr lang="en-US" sz="2200" kern="1200" dirty="0"/>
        </a:p>
        <a:p>
          <a:pPr marL="228600" lvl="1" indent="-228600" algn="just" defTabSz="977900">
            <a:lnSpc>
              <a:spcPct val="90000"/>
            </a:lnSpc>
            <a:spcBef>
              <a:spcPct val="0"/>
            </a:spcBef>
            <a:spcAft>
              <a:spcPct val="20000"/>
            </a:spcAft>
            <a:buChar char="•"/>
          </a:pPr>
          <a:r>
            <a:rPr lang="mk-MK" sz="2200" kern="1200" dirty="0"/>
            <a:t>примена на сила, </a:t>
          </a:r>
          <a:r>
            <a:rPr lang="de-DE" sz="2200" kern="1200" dirty="0"/>
            <a:t>насилство, противправно лишување од слобода</a:t>
          </a:r>
          <a:r>
            <a:rPr lang="mk-MK" sz="2200" kern="1200" dirty="0"/>
            <a:t> или</a:t>
          </a:r>
          <a:r>
            <a:rPr lang="de-DE" sz="2200" kern="1200" dirty="0"/>
            <a:t> нудење поткуп</a:t>
          </a:r>
          <a:r>
            <a:rPr lang="mk-MK" sz="2200" kern="1200" dirty="0"/>
            <a:t> на лицето за да се </a:t>
          </a:r>
          <a:r>
            <a:rPr lang="de-DE" sz="2200" kern="1200" dirty="0"/>
            <a:t>влијае или </a:t>
          </a:r>
          <a:r>
            <a:rPr lang="mk-MK" sz="2200" kern="1200" dirty="0"/>
            <a:t>да се</a:t>
          </a:r>
          <a:r>
            <a:rPr lang="de-DE" sz="2200" kern="1200" dirty="0"/>
            <a:t> спречи </a:t>
          </a:r>
          <a:r>
            <a:rPr lang="mk-MK" sz="2200" kern="1200" dirty="0"/>
            <a:t>тоа </a:t>
          </a:r>
          <a:r>
            <a:rPr lang="de-DE" sz="2200" kern="1200" dirty="0"/>
            <a:t>лице да се појави</a:t>
          </a:r>
          <a:r>
            <a:rPr lang="mk-MK" sz="2200" kern="1200" dirty="0"/>
            <a:t> во постапката или </a:t>
          </a:r>
          <a:r>
            <a:rPr lang="de-DE" sz="2200" kern="1200" dirty="0"/>
            <a:t>да даде или да не даде исказ во определена смисла</a:t>
          </a:r>
          <a:endParaRPr lang="en-US" sz="2200" kern="1200" dirty="0"/>
        </a:p>
        <a:p>
          <a:pPr marL="228600" lvl="1" indent="-228600" algn="just" defTabSz="977900">
            <a:lnSpc>
              <a:spcPct val="90000"/>
            </a:lnSpc>
            <a:spcBef>
              <a:spcPct val="0"/>
            </a:spcBef>
            <a:spcAft>
              <a:spcPct val="20000"/>
            </a:spcAft>
            <a:buChar char="•"/>
          </a:pPr>
          <a:r>
            <a:rPr lang="mk-MK" sz="2200" kern="1200" dirty="0"/>
            <a:t>на друг начин ќе се влијае или спречи....</a:t>
          </a:r>
          <a:endParaRPr lang="en-US" sz="2200" kern="1200" dirty="0"/>
        </a:p>
      </dsp:txBody>
      <dsp:txXfrm>
        <a:off x="0" y="817735"/>
        <a:ext cx="8229600" cy="2376360"/>
      </dsp:txXfrm>
    </dsp:sp>
    <dsp:sp modelId="{5B25A97D-6C8C-4D0C-A560-5308CCE32498}">
      <dsp:nvSpPr>
        <dsp:cNvPr id="0" name=""/>
        <dsp:cNvSpPr/>
      </dsp:nvSpPr>
      <dsp:spPr>
        <a:xfrm>
          <a:off x="0" y="3194096"/>
          <a:ext cx="8229600" cy="6879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mk-MK" sz="2800" kern="1200" dirty="0"/>
            <a:t>Посебен облик на дејствие на извршување</a:t>
          </a:r>
          <a:endParaRPr lang="en-US" sz="2800" kern="1200" dirty="0"/>
        </a:p>
      </dsp:txBody>
      <dsp:txXfrm>
        <a:off x="33583" y="3227679"/>
        <a:ext cx="8162434" cy="620794"/>
      </dsp:txXfrm>
    </dsp:sp>
    <dsp:sp modelId="{3146110E-2BB1-4AE8-87A8-C2B49ED6803F}">
      <dsp:nvSpPr>
        <dsp:cNvPr id="0" name=""/>
        <dsp:cNvSpPr/>
      </dsp:nvSpPr>
      <dsp:spPr>
        <a:xfrm>
          <a:off x="0" y="3882056"/>
          <a:ext cx="8229600" cy="985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28600" lvl="1" indent="-228600" algn="just" defTabSz="977900">
            <a:lnSpc>
              <a:spcPct val="90000"/>
            </a:lnSpc>
            <a:spcBef>
              <a:spcPct val="0"/>
            </a:spcBef>
            <a:spcAft>
              <a:spcPct val="20000"/>
            </a:spcAft>
            <a:buChar char="•"/>
          </a:pPr>
          <a:r>
            <a:rPr lang="mk-MK" sz="2200" kern="1200" dirty="0"/>
            <a:t>одземање на некое право, малтретирање или телесно повредување на сведок или вештак откако тој ќе го даде својот исказ, со цел одмазда за така дадениот исказ</a:t>
          </a:r>
          <a:endParaRPr lang="en-US" sz="2200" kern="1200" dirty="0"/>
        </a:p>
      </dsp:txBody>
      <dsp:txXfrm>
        <a:off x="0" y="3882056"/>
        <a:ext cx="8229600" cy="9853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6483A-A55C-48BA-8D84-F9EC99D9C1E6}">
      <dsp:nvSpPr>
        <dsp:cNvPr id="0" name=""/>
        <dsp:cNvSpPr/>
      </dsp:nvSpPr>
      <dsp:spPr>
        <a:xfrm>
          <a:off x="5458697" y="1505332"/>
          <a:ext cx="1592701" cy="569463"/>
        </a:xfrm>
        <a:custGeom>
          <a:avLst/>
          <a:gdLst/>
          <a:ahLst/>
          <a:cxnLst/>
          <a:rect l="0" t="0" r="0" b="0"/>
          <a:pathLst>
            <a:path>
              <a:moveTo>
                <a:pt x="0" y="0"/>
              </a:moveTo>
              <a:lnTo>
                <a:pt x="0" y="409150"/>
              </a:lnTo>
              <a:lnTo>
                <a:pt x="1592701" y="409150"/>
              </a:lnTo>
              <a:lnTo>
                <a:pt x="1592701" y="569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42D1EC-E638-4704-9914-84B82779D0D1}">
      <dsp:nvSpPr>
        <dsp:cNvPr id="0" name=""/>
        <dsp:cNvSpPr/>
      </dsp:nvSpPr>
      <dsp:spPr>
        <a:xfrm>
          <a:off x="4623451" y="1505332"/>
          <a:ext cx="835246" cy="569463"/>
        </a:xfrm>
        <a:custGeom>
          <a:avLst/>
          <a:gdLst/>
          <a:ahLst/>
          <a:cxnLst/>
          <a:rect l="0" t="0" r="0" b="0"/>
          <a:pathLst>
            <a:path>
              <a:moveTo>
                <a:pt x="835246" y="0"/>
              </a:moveTo>
              <a:lnTo>
                <a:pt x="835246" y="409150"/>
              </a:lnTo>
              <a:lnTo>
                <a:pt x="0" y="409150"/>
              </a:lnTo>
              <a:lnTo>
                <a:pt x="0" y="569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453289-F5C5-4359-ABD0-33D79B76E696}">
      <dsp:nvSpPr>
        <dsp:cNvPr id="0" name=""/>
        <dsp:cNvSpPr/>
      </dsp:nvSpPr>
      <dsp:spPr>
        <a:xfrm>
          <a:off x="2040553" y="1505332"/>
          <a:ext cx="3418143" cy="569463"/>
        </a:xfrm>
        <a:custGeom>
          <a:avLst/>
          <a:gdLst/>
          <a:ahLst/>
          <a:cxnLst/>
          <a:rect l="0" t="0" r="0" b="0"/>
          <a:pathLst>
            <a:path>
              <a:moveTo>
                <a:pt x="3418143" y="0"/>
              </a:moveTo>
              <a:lnTo>
                <a:pt x="3418143" y="409150"/>
              </a:lnTo>
              <a:lnTo>
                <a:pt x="0" y="409150"/>
              </a:lnTo>
              <a:lnTo>
                <a:pt x="0" y="569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CBB8E6-91FB-47BE-92D2-A0AB69EA5B6B}">
      <dsp:nvSpPr>
        <dsp:cNvPr id="0" name=""/>
        <dsp:cNvSpPr/>
      </dsp:nvSpPr>
      <dsp:spPr>
        <a:xfrm>
          <a:off x="426095" y="406460"/>
          <a:ext cx="2561582" cy="10988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4896E7-9ABF-4DFB-BF8E-353EFD0028A6}">
      <dsp:nvSpPr>
        <dsp:cNvPr id="0" name=""/>
        <dsp:cNvSpPr/>
      </dsp:nvSpPr>
      <dsp:spPr>
        <a:xfrm>
          <a:off x="618373" y="589125"/>
          <a:ext cx="2561582" cy="10988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mk-MK" sz="4400" kern="1200" dirty="0"/>
            <a:t>Умисла</a:t>
          </a:r>
          <a:endParaRPr lang="en-US" sz="4400" kern="1200" dirty="0"/>
        </a:p>
      </dsp:txBody>
      <dsp:txXfrm>
        <a:off x="650558" y="621310"/>
        <a:ext cx="2497212" cy="1034501"/>
      </dsp:txXfrm>
    </dsp:sp>
    <dsp:sp modelId="{54B1F899-1800-4E0D-BDCB-A6B64315FCFC}">
      <dsp:nvSpPr>
        <dsp:cNvPr id="0" name=""/>
        <dsp:cNvSpPr/>
      </dsp:nvSpPr>
      <dsp:spPr>
        <a:xfrm>
          <a:off x="3939719" y="406460"/>
          <a:ext cx="3037956" cy="10988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5C9674-4CBC-4F08-87AA-AD2B32401B51}">
      <dsp:nvSpPr>
        <dsp:cNvPr id="0" name=""/>
        <dsp:cNvSpPr/>
      </dsp:nvSpPr>
      <dsp:spPr>
        <a:xfrm>
          <a:off x="4131997" y="589125"/>
          <a:ext cx="3037956" cy="10988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mk-MK" sz="2400" kern="1200" dirty="0"/>
            <a:t>Намера</a:t>
          </a:r>
          <a:r>
            <a:rPr lang="de-DE" sz="2400" kern="1200" dirty="0"/>
            <a:t> да се наведе лице</a:t>
          </a:r>
          <a:r>
            <a:rPr lang="mk-MK" sz="2400" kern="1200" dirty="0"/>
            <a:t>то</a:t>
          </a:r>
          <a:r>
            <a:rPr lang="de-DE" sz="2400" kern="1200" dirty="0"/>
            <a:t> да </a:t>
          </a:r>
          <a:r>
            <a:rPr lang="mk-MK" sz="2400" kern="1200" dirty="0"/>
            <a:t>даде</a:t>
          </a:r>
          <a:r>
            <a:rPr lang="de-DE" sz="2400" kern="1200" dirty="0"/>
            <a:t> лажен исказ</a:t>
          </a:r>
          <a:endParaRPr lang="en-US" sz="2400" kern="1200" dirty="0"/>
        </a:p>
      </dsp:txBody>
      <dsp:txXfrm>
        <a:off x="4164182" y="621310"/>
        <a:ext cx="2973586" cy="1034501"/>
      </dsp:txXfrm>
    </dsp:sp>
    <dsp:sp modelId="{DEF026A9-A359-4C98-B055-39AD5B6C7280}">
      <dsp:nvSpPr>
        <dsp:cNvPr id="0" name=""/>
        <dsp:cNvSpPr/>
      </dsp:nvSpPr>
      <dsp:spPr>
        <a:xfrm>
          <a:off x="903066" y="2074795"/>
          <a:ext cx="2274975" cy="19148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B8CBB-02D3-4584-9CBB-312D605BB3F9}">
      <dsp:nvSpPr>
        <dsp:cNvPr id="0" name=""/>
        <dsp:cNvSpPr/>
      </dsp:nvSpPr>
      <dsp:spPr>
        <a:xfrm>
          <a:off x="1095344" y="2257459"/>
          <a:ext cx="2274975" cy="19148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mk-MK" sz="1900" kern="1200" dirty="0"/>
            <a:t>Намера д</a:t>
          </a:r>
          <a:r>
            <a:rPr lang="de-DE" sz="1900" kern="1200" dirty="0"/>
            <a:t>а </a:t>
          </a:r>
          <a:r>
            <a:rPr lang="mk-MK" sz="1900" kern="1200" dirty="0"/>
            <a:t>се</a:t>
          </a:r>
          <a:r>
            <a:rPr lang="de-DE" sz="1900" kern="1200" dirty="0"/>
            <a:t> спречи или да </a:t>
          </a:r>
          <a:r>
            <a:rPr lang="mk-MK" sz="1900" kern="1200" dirty="0"/>
            <a:t>се</a:t>
          </a:r>
          <a:r>
            <a:rPr lang="de-DE" sz="1900" kern="1200" dirty="0"/>
            <a:t> отежне прибавувањето докази или докажувањето</a:t>
          </a:r>
          <a:endParaRPr lang="en-US" sz="1900" kern="1200" dirty="0"/>
        </a:p>
      </dsp:txBody>
      <dsp:txXfrm>
        <a:off x="1151428" y="2313543"/>
        <a:ext cx="2162807" cy="1802692"/>
      </dsp:txXfrm>
    </dsp:sp>
    <dsp:sp modelId="{80F85045-0ED8-4752-802D-B7374DCCCC1D}">
      <dsp:nvSpPr>
        <dsp:cNvPr id="0" name=""/>
        <dsp:cNvSpPr/>
      </dsp:nvSpPr>
      <dsp:spPr>
        <a:xfrm>
          <a:off x="3562598" y="2074795"/>
          <a:ext cx="2121704" cy="19295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A987BD-844F-4B8D-ABF8-674853B2BDA3}">
      <dsp:nvSpPr>
        <dsp:cNvPr id="0" name=""/>
        <dsp:cNvSpPr/>
      </dsp:nvSpPr>
      <dsp:spPr>
        <a:xfrm>
          <a:off x="3754877" y="2257459"/>
          <a:ext cx="2121704" cy="19295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mk-MK" sz="1900" kern="1200" dirty="0"/>
            <a:t>Намера да се </a:t>
          </a:r>
          <a:r>
            <a:rPr lang="de-DE" sz="1900" kern="1200" dirty="0"/>
            <a:t>влијае или да се спречи </a:t>
          </a:r>
          <a:r>
            <a:rPr lang="mk-MK" sz="1900" kern="1200" dirty="0"/>
            <a:t>сведок или вештак</a:t>
          </a:r>
          <a:r>
            <a:rPr lang="de-DE" sz="1900" kern="1200" dirty="0"/>
            <a:t> да се појави </a:t>
          </a:r>
          <a:r>
            <a:rPr lang="mk-MK" sz="1900" kern="1200" dirty="0"/>
            <a:t>пред суд</a:t>
          </a:r>
          <a:endParaRPr lang="en-US" sz="1900" kern="1200" dirty="0"/>
        </a:p>
      </dsp:txBody>
      <dsp:txXfrm>
        <a:off x="3811392" y="2313974"/>
        <a:ext cx="2008674" cy="1816522"/>
      </dsp:txXfrm>
    </dsp:sp>
    <dsp:sp modelId="{2C20F842-D280-46EB-BBF5-98FCA1AC271F}">
      <dsp:nvSpPr>
        <dsp:cNvPr id="0" name=""/>
        <dsp:cNvSpPr/>
      </dsp:nvSpPr>
      <dsp:spPr>
        <a:xfrm>
          <a:off x="6068860" y="2074795"/>
          <a:ext cx="1965076" cy="19784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4F4AD8-F056-4532-A833-3BB525DA827A}">
      <dsp:nvSpPr>
        <dsp:cNvPr id="0" name=""/>
        <dsp:cNvSpPr/>
      </dsp:nvSpPr>
      <dsp:spPr>
        <a:xfrm>
          <a:off x="6261138" y="2257459"/>
          <a:ext cx="1965076" cy="197843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mk-MK" sz="1900" kern="1200" dirty="0"/>
            <a:t>Намера сведок или вештак </a:t>
          </a:r>
          <a:r>
            <a:rPr lang="de-DE" sz="1900" kern="1200" dirty="0"/>
            <a:t>да даде или да не даде исказ во определена смисла,</a:t>
          </a:r>
          <a:endParaRPr lang="en-US" sz="1900" kern="1200" dirty="0"/>
        </a:p>
      </dsp:txBody>
      <dsp:txXfrm>
        <a:off x="6318693" y="2315014"/>
        <a:ext cx="1849966" cy="18633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B78B0F-DDE9-4838-B005-A97BE2FFBAEF}">
      <dsp:nvSpPr>
        <dsp:cNvPr id="0" name=""/>
        <dsp:cNvSpPr/>
      </dsp:nvSpPr>
      <dsp:spPr>
        <a:xfrm rot="5400000">
          <a:off x="4662329" y="-1547982"/>
          <a:ext cx="1657667" cy="516815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just" defTabSz="1822450">
            <a:lnSpc>
              <a:spcPct val="90000"/>
            </a:lnSpc>
            <a:spcBef>
              <a:spcPct val="0"/>
            </a:spcBef>
            <a:spcAft>
              <a:spcPct val="15000"/>
            </a:spcAft>
            <a:buChar char="•"/>
          </a:pPr>
          <a:r>
            <a:rPr lang="mk-MK" sz="4100" kern="1200" dirty="0"/>
            <a:t>Секој што ќе опструира постапка</a:t>
          </a:r>
          <a:endParaRPr lang="en-US" sz="4100" kern="1200" dirty="0"/>
        </a:p>
      </dsp:txBody>
      <dsp:txXfrm rot="-5400000">
        <a:off x="2907087" y="288181"/>
        <a:ext cx="5087232" cy="1495825"/>
      </dsp:txXfrm>
    </dsp:sp>
    <dsp:sp modelId="{759DD77E-0C07-4C82-B04F-958DED4CDF0B}">
      <dsp:nvSpPr>
        <dsp:cNvPr id="0" name=""/>
        <dsp:cNvSpPr/>
      </dsp:nvSpPr>
      <dsp:spPr>
        <a:xfrm>
          <a:off x="0" y="51"/>
          <a:ext cx="2907086" cy="2072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mk-MK" sz="4400" kern="1200" dirty="0"/>
            <a:t>Чл.368 –а од КЗ</a:t>
          </a:r>
          <a:endParaRPr lang="en-US" sz="4400" kern="1200" dirty="0"/>
        </a:p>
      </dsp:txBody>
      <dsp:txXfrm>
        <a:off x="101151" y="101202"/>
        <a:ext cx="2704784" cy="1869782"/>
      </dsp:txXfrm>
    </dsp:sp>
    <dsp:sp modelId="{1818EC49-84FB-47D8-9261-4A8E6F278A29}">
      <dsp:nvSpPr>
        <dsp:cNvPr id="0" name=""/>
        <dsp:cNvSpPr/>
      </dsp:nvSpPr>
      <dsp:spPr>
        <a:xfrm rot="5400000">
          <a:off x="4662329" y="627706"/>
          <a:ext cx="1657667" cy="516815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210" tIns="78105" rIns="156210" bIns="78105" numCol="1" spcCol="1270" anchor="ctr" anchorCtr="0">
          <a:noAutofit/>
        </a:bodyPr>
        <a:lstStyle/>
        <a:p>
          <a:pPr marL="285750" lvl="1" indent="-285750" algn="l" defTabSz="1822450">
            <a:lnSpc>
              <a:spcPct val="90000"/>
            </a:lnSpc>
            <a:spcBef>
              <a:spcPct val="0"/>
            </a:spcBef>
            <a:spcAft>
              <a:spcPct val="15000"/>
            </a:spcAft>
            <a:buChar char="•"/>
          </a:pPr>
          <a:r>
            <a:rPr lang="mk-MK" sz="4100" kern="1200" dirty="0"/>
            <a:t>Службено лице</a:t>
          </a:r>
          <a:endParaRPr lang="en-US" sz="4100" kern="1200" dirty="0"/>
        </a:p>
        <a:p>
          <a:pPr marL="285750" lvl="1" indent="-285750" algn="l" defTabSz="1822450">
            <a:lnSpc>
              <a:spcPct val="90000"/>
            </a:lnSpc>
            <a:spcBef>
              <a:spcPct val="0"/>
            </a:spcBef>
            <a:spcAft>
              <a:spcPct val="15000"/>
            </a:spcAft>
            <a:buChar char="•"/>
          </a:pPr>
          <a:r>
            <a:rPr lang="mk-MK" sz="4100" kern="1200" dirty="0"/>
            <a:t>Одговорно лице</a:t>
          </a:r>
          <a:endParaRPr lang="en-US" sz="4100" kern="1200" dirty="0"/>
        </a:p>
      </dsp:txBody>
      <dsp:txXfrm rot="-5400000">
        <a:off x="2907087" y="2463870"/>
        <a:ext cx="5087232" cy="1495825"/>
      </dsp:txXfrm>
    </dsp:sp>
    <dsp:sp modelId="{4B2AFBD8-6768-4FCC-AAEE-498E56AAF88C}">
      <dsp:nvSpPr>
        <dsp:cNvPr id="0" name=""/>
        <dsp:cNvSpPr/>
      </dsp:nvSpPr>
      <dsp:spPr>
        <a:xfrm>
          <a:off x="0" y="2175740"/>
          <a:ext cx="2907086" cy="20720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marL="0" lvl="0" indent="0" algn="ctr" defTabSz="1955800">
            <a:lnSpc>
              <a:spcPct val="90000"/>
            </a:lnSpc>
            <a:spcBef>
              <a:spcPct val="0"/>
            </a:spcBef>
            <a:spcAft>
              <a:spcPct val="35000"/>
            </a:spcAft>
            <a:buNone/>
          </a:pPr>
          <a:r>
            <a:rPr lang="mk-MK" sz="4400" kern="1200" dirty="0"/>
            <a:t>Чл.368 - а ст.8 од КЗ</a:t>
          </a:r>
          <a:endParaRPr lang="en-US" sz="4400" kern="1200" dirty="0"/>
        </a:p>
      </dsp:txBody>
      <dsp:txXfrm>
        <a:off x="101151" y="2276891"/>
        <a:ext cx="2704784" cy="18697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332764-D471-4452-892B-28B004D235E8}" type="datetimeFigureOut">
              <a:rPr lang="en-US" smtClean="0"/>
              <a:t>3/28/2025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E61293-1452-42CA-81DD-CD1751063AD1}" type="slidenum">
              <a:rPr lang="en-US" smtClean="0"/>
              <a:t>‹#›</a:t>
            </a:fld>
            <a:endParaRPr lang="en-US"/>
          </a:p>
        </p:txBody>
      </p:sp>
    </p:spTree>
    <p:extLst>
      <p:ext uri="{BB962C8B-B14F-4D97-AF65-F5344CB8AC3E}">
        <p14:creationId xmlns:p14="http://schemas.microsoft.com/office/powerpoint/2010/main" val="2146890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A4BB0E65-6AD7-4D6C-814E-D6EC3114A742}" type="datetimeFigureOut">
              <a:rPr lang="mk-MK" smtClean="0"/>
              <a:pPr/>
              <a:t>28.3.2025</a:t>
            </a:fld>
            <a:endParaRPr lang="mk-MK"/>
          </a:p>
        </p:txBody>
      </p:sp>
      <p:sp>
        <p:nvSpPr>
          <p:cNvPr id="17" name="Footer Placeholder 16"/>
          <p:cNvSpPr>
            <a:spLocks noGrp="1"/>
          </p:cNvSpPr>
          <p:nvPr>
            <p:ph type="ftr" sz="quarter" idx="11"/>
          </p:nvPr>
        </p:nvSpPr>
        <p:spPr/>
        <p:txBody>
          <a:bodyPr/>
          <a:lstStyle/>
          <a:p>
            <a:endParaRPr lang="mk-MK"/>
          </a:p>
        </p:txBody>
      </p:sp>
      <p:sp>
        <p:nvSpPr>
          <p:cNvPr id="29" name="Slide Number Placeholder 28"/>
          <p:cNvSpPr>
            <a:spLocks noGrp="1"/>
          </p:cNvSpPr>
          <p:nvPr>
            <p:ph type="sldNum" sz="quarter" idx="12"/>
          </p:nvPr>
        </p:nvSpPr>
        <p:spPr/>
        <p:txBody>
          <a:bodyPr/>
          <a:lstStyle/>
          <a:p>
            <a:fld id="{AB00A9B9-1A63-4798-9912-6F8BABC52BB2}" type="slidenum">
              <a:rPr lang="mk-MK" smtClean="0"/>
              <a:pPr/>
              <a:t>‹#›</a:t>
            </a:fld>
            <a:endParaRPr lang="mk-MK"/>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BB0E65-6AD7-4D6C-814E-D6EC3114A742}" type="datetimeFigureOut">
              <a:rPr lang="mk-MK" smtClean="0"/>
              <a:pPr/>
              <a:t>28.3.2025</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a:xfrm>
            <a:off x="7924800" y="6416675"/>
            <a:ext cx="762000" cy="365125"/>
          </a:xfrm>
        </p:spPr>
        <p:txBody>
          <a:bodyPr/>
          <a:lstStyle/>
          <a:p>
            <a:fld id="{AB00A9B9-1A63-4798-9912-6F8BABC52BB2}" type="slidenum">
              <a:rPr lang="mk-MK" smtClean="0"/>
              <a:pPr/>
              <a:t>‹#›</a:t>
            </a:fld>
            <a:endParaRPr lang="mk-M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4BB0E65-6AD7-4D6C-814E-D6EC3114A742}" type="datetimeFigureOut">
              <a:rPr lang="mk-MK" smtClean="0"/>
              <a:pPr/>
              <a:t>28.3.2025</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4BB0E65-6AD7-4D6C-814E-D6EC3114A742}" type="datetimeFigureOut">
              <a:rPr lang="mk-MK" smtClean="0"/>
              <a:pPr/>
              <a:t>28.3.2025</a:t>
            </a:fld>
            <a:endParaRPr lang="mk-MK"/>
          </a:p>
        </p:txBody>
      </p:sp>
      <p:sp>
        <p:nvSpPr>
          <p:cNvPr id="8" name="Footer Placeholder 7"/>
          <p:cNvSpPr>
            <a:spLocks noGrp="1"/>
          </p:cNvSpPr>
          <p:nvPr>
            <p:ph type="ftr" sz="quarter" idx="11"/>
          </p:nvPr>
        </p:nvSpPr>
        <p:spPr/>
        <p:txBody>
          <a:bodyPr/>
          <a:lstStyle/>
          <a:p>
            <a:endParaRPr lang="mk-MK"/>
          </a:p>
        </p:txBody>
      </p:sp>
      <p:sp>
        <p:nvSpPr>
          <p:cNvPr id="9" name="Slide Number Placeholder 8"/>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4BB0E65-6AD7-4D6C-814E-D6EC3114A742}" type="datetimeFigureOut">
              <a:rPr lang="mk-MK" smtClean="0"/>
              <a:pPr/>
              <a:t>28.3.2025</a:t>
            </a:fld>
            <a:endParaRPr lang="mk-MK"/>
          </a:p>
        </p:txBody>
      </p:sp>
      <p:sp>
        <p:nvSpPr>
          <p:cNvPr id="4" name="Footer Placeholder 3"/>
          <p:cNvSpPr>
            <a:spLocks noGrp="1"/>
          </p:cNvSpPr>
          <p:nvPr>
            <p:ph type="ftr" sz="quarter" idx="11"/>
          </p:nvPr>
        </p:nvSpPr>
        <p:spPr/>
        <p:txBody>
          <a:bodyPr/>
          <a:lstStyle/>
          <a:p>
            <a:endParaRPr lang="mk-MK"/>
          </a:p>
        </p:txBody>
      </p:sp>
      <p:sp>
        <p:nvSpPr>
          <p:cNvPr id="5" name="Slide Number Placeholder 4"/>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B0E65-6AD7-4D6C-814E-D6EC3114A742}" type="datetimeFigureOut">
              <a:rPr lang="mk-MK" smtClean="0"/>
              <a:pPr/>
              <a:t>28.3.2025</a:t>
            </a:fld>
            <a:endParaRPr lang="mk-MK"/>
          </a:p>
        </p:txBody>
      </p:sp>
      <p:sp>
        <p:nvSpPr>
          <p:cNvPr id="3" name="Footer Placeholder 2"/>
          <p:cNvSpPr>
            <a:spLocks noGrp="1"/>
          </p:cNvSpPr>
          <p:nvPr>
            <p:ph type="ftr" sz="quarter" idx="11"/>
          </p:nvPr>
        </p:nvSpPr>
        <p:spPr/>
        <p:txBody>
          <a:bodyPr/>
          <a:lstStyle/>
          <a:p>
            <a:endParaRPr lang="mk-MK"/>
          </a:p>
        </p:txBody>
      </p:sp>
      <p:sp>
        <p:nvSpPr>
          <p:cNvPr id="4" name="Slide Number Placeholder 3"/>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4BB0E65-6AD7-4D6C-814E-D6EC3114A742}" type="datetimeFigureOut">
              <a:rPr lang="mk-MK" smtClean="0"/>
              <a:pPr/>
              <a:t>28.3.2025</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4BB0E65-6AD7-4D6C-814E-D6EC3114A742}" type="datetimeFigureOut">
              <a:rPr lang="mk-MK" smtClean="0"/>
              <a:pPr/>
              <a:t>28.3.2025</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AB00A9B9-1A63-4798-9912-6F8BABC52BB2}" type="slidenum">
              <a:rPr lang="mk-MK" smtClean="0"/>
              <a:pPr/>
              <a:t>‹#›</a:t>
            </a:fld>
            <a:endParaRPr lang="mk-M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4BB0E65-6AD7-4D6C-814E-D6EC3114A742}" type="datetimeFigureOut">
              <a:rPr lang="mk-MK" smtClean="0"/>
              <a:pPr/>
              <a:t>28.3.2025</a:t>
            </a:fld>
            <a:endParaRPr lang="mk-MK"/>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mk-MK"/>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B00A9B9-1A63-4798-9912-6F8BABC52BB2}" type="slidenum">
              <a:rPr lang="mk-MK" smtClean="0"/>
              <a:pPr/>
              <a:t>‹#›</a:t>
            </a:fld>
            <a:endParaRPr lang="mk-MK"/>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14402"/>
          </a:xfrm>
        </p:spPr>
        <p:txBody>
          <a:bodyPr>
            <a:noAutofit/>
          </a:bodyPr>
          <a:lstStyle/>
          <a:p>
            <a:r>
              <a:rPr lang="mk-MK" sz="4000" dirty="0">
                <a:effectLst/>
              </a:rPr>
              <a:t>КРИВИЧНИ ДЕЛА И КРИВИЧНА ОДГОВОРНОСТ</a:t>
            </a:r>
            <a:endParaRPr lang="en-US" sz="40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3429000"/>
            <a:ext cx="7128792" cy="2448440"/>
          </a:xfrm>
        </p:spPr>
      </p:pic>
    </p:spTree>
    <p:extLst>
      <p:ext uri="{BB962C8B-B14F-4D97-AF65-F5344CB8AC3E}">
        <p14:creationId xmlns:p14="http://schemas.microsoft.com/office/powerpoint/2010/main" val="3791107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F76224-0448-28F8-F7D4-09E9788D67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A2748E-FC4D-9A3B-1DE8-1988269FFAFF}"/>
              </a:ext>
            </a:extLst>
          </p:cNvPr>
          <p:cNvSpPr>
            <a:spLocks noGrp="1"/>
          </p:cNvSpPr>
          <p:nvPr>
            <p:ph type="title"/>
          </p:nvPr>
        </p:nvSpPr>
        <p:spPr>
          <a:xfrm>
            <a:off x="457200" y="274638"/>
            <a:ext cx="8229600" cy="149817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A07537FE-EC0B-A4D5-F1BF-21AB706CCEB4}"/>
              </a:ext>
            </a:extLst>
          </p:cNvPr>
          <p:cNvSpPr>
            <a:spLocks noGrp="1"/>
          </p:cNvSpPr>
          <p:nvPr>
            <p:ph idx="1"/>
          </p:nvPr>
        </p:nvSpPr>
        <p:spPr>
          <a:xfrm>
            <a:off x="323528" y="1628800"/>
            <a:ext cx="8363272" cy="4392488"/>
          </a:xfrm>
        </p:spPr>
        <p:txBody>
          <a:bodyPr>
            <a:normAutofit/>
          </a:bodyPr>
          <a:lstStyle/>
          <a:p>
            <a:pPr indent="448310" algn="just"/>
            <a:endParaRPr lang="mk-MK" sz="1800" kern="150" dirty="0">
              <a:effectLst/>
              <a:latin typeface="Arial" panose="020B0604020202020204" pitchFamily="34" charset="0"/>
              <a:ea typeface="Andale Sans UI"/>
              <a:cs typeface="Tahoma" panose="020B0604030504040204" pitchFamily="34" charset="0"/>
            </a:endParaRPr>
          </a:p>
          <a:p>
            <a:pPr indent="448310" algn="just"/>
            <a:endParaRPr lang="mk-MK" sz="1800" kern="150" dirty="0">
              <a:latin typeface="Arial" panose="020B0604020202020204" pitchFamily="34" charset="0"/>
              <a:ea typeface="Andale Sans UI"/>
              <a:cs typeface="Tahoma" panose="020B0604030504040204" pitchFamily="34" charset="0"/>
            </a:endParaRPr>
          </a:p>
          <a:p>
            <a:pPr indent="448310" algn="just"/>
            <a:r>
              <a:rPr lang="mk-MK" sz="1800" kern="150" dirty="0">
                <a:effectLst/>
                <a:latin typeface="Arial" panose="020B0604020202020204" pitchFamily="34" charset="0"/>
                <a:ea typeface="Andale Sans UI"/>
                <a:cs typeface="Tahoma" panose="020B0604030504040204" pitchFamily="34" charset="0"/>
              </a:rPr>
              <a:t>Основното дело се состои во дејствието на вештак кој пред суд, јавен обвинител, нотар, извршител, орган на управа или друг орган кој донесува одлуки во постапка уреденасо закон, ќе даде лажен исказ, а пропишана е парична казна или затвор до три години (ст.1). </a:t>
            </a:r>
          </a:p>
          <a:p>
            <a:pPr indent="448310" algn="just"/>
            <a:r>
              <a:rPr lang="mk-MK" sz="1800" kern="150" dirty="0">
                <a:effectLst/>
                <a:latin typeface="Arial" panose="020B0604020202020204" pitchFamily="34" charset="0"/>
                <a:ea typeface="Andale Sans UI"/>
                <a:cs typeface="Tahoma" panose="020B0604030504040204" pitchFamily="34" charset="0"/>
              </a:rPr>
              <a:t>Во ст. 2 е инкриминирано дејствието на вештак кој ќе даде лажен наод и мислење во случаи определени со закон или по барање на заинтересирано лице – нарачател, кое се санкционира идентично како и делото од ст. 1. </a:t>
            </a:r>
          </a:p>
          <a:p>
            <a:pPr indent="448310" algn="just"/>
            <a:r>
              <a:rPr lang="mk-MK" sz="1800" kern="150" dirty="0">
                <a:effectLst/>
                <a:latin typeface="Arial" panose="020B0604020202020204" pitchFamily="34" charset="0"/>
                <a:ea typeface="Andale Sans UI"/>
                <a:cs typeface="Tahoma" panose="020B0604030504040204" pitchFamily="34" charset="0"/>
              </a:rPr>
              <a:t>Истата казна е предвидена и за делото од ст. 3, според кој ќе се казни странка која при изведување на доказ со сослушување на странки во парнична или во управна постапка ќе даде лажен исказ, а врз овој исказ е заснована одлуката донесена во таа постапка. </a:t>
            </a:r>
          </a:p>
        </p:txBody>
      </p:sp>
    </p:spTree>
    <p:extLst>
      <p:ext uri="{BB962C8B-B14F-4D97-AF65-F5344CB8AC3E}">
        <p14:creationId xmlns:p14="http://schemas.microsoft.com/office/powerpoint/2010/main" val="2674233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1FFEBF-727B-9825-0352-A919512DAF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F79965-0C4F-0F27-6841-8FF09168D7E4}"/>
              </a:ext>
            </a:extLst>
          </p:cNvPr>
          <p:cNvSpPr>
            <a:spLocks noGrp="1"/>
          </p:cNvSpPr>
          <p:nvPr>
            <p:ph type="title"/>
          </p:nvPr>
        </p:nvSpPr>
        <p:spPr>
          <a:xfrm>
            <a:off x="457200" y="274638"/>
            <a:ext cx="8229600" cy="149817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59D76521-6576-5A2A-0D78-474F45F576CE}"/>
              </a:ext>
            </a:extLst>
          </p:cNvPr>
          <p:cNvSpPr>
            <a:spLocks noGrp="1"/>
          </p:cNvSpPr>
          <p:nvPr>
            <p:ph idx="1"/>
          </p:nvPr>
        </p:nvSpPr>
        <p:spPr>
          <a:xfrm>
            <a:off x="323528" y="1556792"/>
            <a:ext cx="8363272" cy="5112568"/>
          </a:xfrm>
        </p:spPr>
        <p:txBody>
          <a:bodyPr>
            <a:normAutofit/>
          </a:bodyPr>
          <a:lstStyle/>
          <a:p>
            <a:pPr indent="448310" algn="just"/>
            <a:endParaRPr lang="mk-MK" sz="1800" kern="150" dirty="0">
              <a:effectLst/>
              <a:latin typeface="Arial" panose="020B0604020202020204" pitchFamily="34" charset="0"/>
              <a:ea typeface="Andale Sans UI"/>
              <a:cs typeface="Tahoma" panose="020B0604030504040204" pitchFamily="34" charset="0"/>
            </a:endParaRPr>
          </a:p>
          <a:p>
            <a:pPr indent="448310" algn="just"/>
            <a:r>
              <a:rPr lang="mk-MK" sz="1800" kern="150" dirty="0">
                <a:effectLst/>
                <a:latin typeface="Arial" panose="020B0604020202020204" pitchFamily="34" charset="0"/>
                <a:ea typeface="Andale Sans UI"/>
                <a:cs typeface="Tahoma" panose="020B0604030504040204" pitchFamily="34" charset="0"/>
              </a:rPr>
              <a:t>Потешко се казнува давањето лажен исказ во кривична постапка (ст. 4), и тоа зависно од пропишаната санкција за делото за кое лицето лажно сведочело. Така, сторителот ќе се казни: 1) со казна затвор од една до три години ако за делото за кое се води кривична постапка е пропишана казна затвор од шест месеци до пет години; 2) со казна затвор од една до пет години ако за делото за кое се води кривична постапка е пропишана казна затвор до десет години и 3) со казна затвор најмалку четири години ако за делото за кое се води кривична постапка е пропишана казна затвор до 20 години или доживотен затвор. </a:t>
            </a:r>
          </a:p>
          <a:p>
            <a:pPr indent="448310" algn="just"/>
            <a:r>
              <a:rPr lang="mk-MK" sz="1800" kern="150" dirty="0">
                <a:effectLst/>
                <a:latin typeface="Arial" panose="020B0604020202020204" pitchFamily="34" charset="0"/>
                <a:ea typeface="Andale Sans UI"/>
                <a:cs typeface="Tahoma" panose="020B0604030504040204" pitchFamily="34" charset="0"/>
              </a:rPr>
              <a:t>Предвиден е и квалифициран облик на ова дело делото: имено, ако поради делото од ст.3 настапиле особено тешки последици за обвинетиот, сторителот ќе се казни со затвор од една до десет години (ст.5). </a:t>
            </a:r>
          </a:p>
        </p:txBody>
      </p:sp>
    </p:spTree>
    <p:extLst>
      <p:ext uri="{BB962C8B-B14F-4D97-AF65-F5344CB8AC3E}">
        <p14:creationId xmlns:p14="http://schemas.microsoft.com/office/powerpoint/2010/main" val="302486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537F6-1E63-92BD-06E6-E0498CEF3E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0A74EF-38FB-53B8-A169-12175FC9EABC}"/>
              </a:ext>
            </a:extLst>
          </p:cNvPr>
          <p:cNvSpPr>
            <a:spLocks noGrp="1"/>
          </p:cNvSpPr>
          <p:nvPr>
            <p:ph type="title"/>
          </p:nvPr>
        </p:nvSpPr>
        <p:spPr>
          <a:xfrm>
            <a:off x="457200" y="274638"/>
            <a:ext cx="8229600" cy="149817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D68DA283-02F0-5EE6-723F-848EF07A0588}"/>
              </a:ext>
            </a:extLst>
          </p:cNvPr>
          <p:cNvSpPr>
            <a:spLocks noGrp="1"/>
          </p:cNvSpPr>
          <p:nvPr>
            <p:ph idx="1"/>
          </p:nvPr>
        </p:nvSpPr>
        <p:spPr>
          <a:xfrm>
            <a:off x="323528" y="1772816"/>
            <a:ext cx="8363272" cy="4896544"/>
          </a:xfrm>
        </p:spPr>
        <p:txBody>
          <a:bodyPr>
            <a:normAutofit/>
          </a:bodyPr>
          <a:lstStyle/>
          <a:p>
            <a:pPr indent="448310" algn="just"/>
            <a:r>
              <a:rPr lang="mk-MK" sz="1800" kern="150" dirty="0">
                <a:effectLst/>
                <a:latin typeface="Arial" panose="020B0604020202020204" pitchFamily="34" charset="0"/>
                <a:ea typeface="Andale Sans UI"/>
                <a:cs typeface="Tahoma" panose="020B0604030504040204" pitchFamily="34" charset="0"/>
              </a:rPr>
              <a:t>Во ставот 6 законодавецот предвидел факултативна основа за ослободување од казна, имено, ако сторителот доброволно го отповика својот лажен исказ пред да донесе правосилна одлука, може да се ослободи од казна.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r>
              <a:rPr lang="mk-MK" sz="1800" kern="150" dirty="0">
                <a:effectLst/>
                <a:latin typeface="Arial" panose="020B0604020202020204" pitchFamily="34" charset="0"/>
                <a:ea typeface="Andale Sans UI"/>
                <a:cs typeface="Tahoma" panose="020B0604030504040204" pitchFamily="34" charset="0"/>
              </a:rPr>
              <a:t>Потребно е лицето благовремено да го повлече дадениот лажен исказ, значи да се премисли, да го повлече лажниот и да даде нов, вистинит исказ. </a:t>
            </a:r>
          </a:p>
          <a:p>
            <a:pPr indent="448310" algn="just"/>
            <a:r>
              <a:rPr lang="mk-MK" sz="1800" kern="150" dirty="0">
                <a:effectLst/>
                <a:latin typeface="Arial" panose="020B0604020202020204" pitchFamily="34" charset="0"/>
                <a:ea typeface="Andale Sans UI"/>
                <a:cs typeface="Tahoma" panose="020B0604030504040204" pitchFamily="34" charset="0"/>
              </a:rPr>
              <a:t>Доброволноста на отповикувањето на исказот значи сторителот самиот, без да биде наведен од друго лице или од некакви други околности и слично, да го отповика исказот. </a:t>
            </a:r>
          </a:p>
          <a:p>
            <a:pPr indent="448310" algn="just"/>
            <a:r>
              <a:rPr lang="mk-MK" sz="1800" kern="150" dirty="0">
                <a:effectLst/>
                <a:latin typeface="Arial" panose="020B0604020202020204" pitchFamily="34" charset="0"/>
                <a:ea typeface="Andale Sans UI"/>
                <a:cs typeface="Tahoma" panose="020B0604030504040204" pitchFamily="34" charset="0"/>
              </a:rPr>
              <a:t>Според праксата на Врховниот суд, нема доброволно откажување од лажниот исказ, кога тоа е сторено поради тоа што против сторителот е подигнато обвинение за кривично дело давање на лажен исказ. </a:t>
            </a:r>
          </a:p>
          <a:p>
            <a:pPr indent="448310" algn="just"/>
            <a:r>
              <a:rPr lang="mk-MK" sz="1800" kern="150" dirty="0">
                <a:effectLst/>
                <a:latin typeface="Arial" panose="020B0604020202020204" pitchFamily="34" charset="0"/>
                <a:ea typeface="Andale Sans UI"/>
                <a:cs typeface="Tahoma" panose="020B0604030504040204" pitchFamily="34" charset="0"/>
              </a:rPr>
              <a:t>Со измените од 2014 година е додаден нов став (7), кој предвидува казнена одговорност и на правно лице за ова дело.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3970937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3AC0B-B892-8507-AF3E-EF5E01CADF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55AE701-00B4-C739-EEAC-51B5BFE2D70D}"/>
              </a:ext>
            </a:extLst>
          </p:cNvPr>
          <p:cNvSpPr>
            <a:spLocks noGrp="1"/>
          </p:cNvSpPr>
          <p:nvPr>
            <p:ph type="title"/>
          </p:nvPr>
        </p:nvSpPr>
        <p:spPr>
          <a:xfrm>
            <a:off x="457200" y="274638"/>
            <a:ext cx="8229600" cy="149817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D3F481BD-D390-BD65-FA52-180F8D09E007}"/>
              </a:ext>
            </a:extLst>
          </p:cNvPr>
          <p:cNvSpPr>
            <a:spLocks noGrp="1"/>
          </p:cNvSpPr>
          <p:nvPr>
            <p:ph idx="1"/>
          </p:nvPr>
        </p:nvSpPr>
        <p:spPr>
          <a:xfrm>
            <a:off x="323528" y="2132856"/>
            <a:ext cx="8363272" cy="4536504"/>
          </a:xfrm>
        </p:spPr>
        <p:txBody>
          <a:bodyPr>
            <a:normAutofit/>
          </a:bodyPr>
          <a:lstStyle/>
          <a:p>
            <a:pPr marL="834390" indent="-285750" algn="just"/>
            <a:r>
              <a:rPr lang="mk-MK" sz="1800" kern="150" dirty="0">
                <a:latin typeface="Arial" panose="020B0604020202020204" pitchFamily="34" charset="0"/>
                <a:ea typeface="Andale Sans UI"/>
                <a:cs typeface="Tahoma" panose="020B0604030504040204" pitchFamily="34" charset="0"/>
              </a:rPr>
              <a:t>О</a:t>
            </a:r>
            <a:r>
              <a:rPr lang="mk-MK" sz="1800" kern="150" dirty="0">
                <a:effectLst/>
                <a:latin typeface="Arial" panose="020B0604020202020204" pitchFamily="34" charset="0"/>
                <a:ea typeface="Andale Sans UI"/>
                <a:cs typeface="Tahoma" panose="020B0604030504040204" pitchFamily="34" charset="0"/>
              </a:rPr>
              <a:t>ва дело може да биде извршено само од страна на лицето што го погаѓа должноста за давање лажен исказ (не и преку друг, заедно со друг итн.) </a:t>
            </a:r>
          </a:p>
          <a:p>
            <a:pPr marL="834390" indent="-285750" algn="just"/>
            <a:endParaRPr lang="mk-MK" sz="1800" kern="150" dirty="0">
              <a:latin typeface="Arial" panose="020B0604020202020204" pitchFamily="34" charset="0"/>
              <a:ea typeface="Andale Sans UI"/>
              <a:cs typeface="Tahoma" panose="020B0604030504040204" pitchFamily="34" charset="0"/>
            </a:endParaRPr>
          </a:p>
          <a:p>
            <a:pPr marL="834390" indent="-285750" algn="just"/>
            <a:r>
              <a:rPr lang="mk-MK" sz="1800" kern="150" dirty="0">
                <a:effectLst/>
                <a:latin typeface="Arial" panose="020B0604020202020204" pitchFamily="34" charset="0"/>
                <a:ea typeface="Andale Sans UI"/>
                <a:cs typeface="Tahoma" panose="020B0604030504040204" pitchFamily="34" charset="0"/>
              </a:rPr>
              <a:t>Ова дело може да се изврши само со сторување. </a:t>
            </a:r>
          </a:p>
          <a:p>
            <a:pPr indent="0" algn="just">
              <a:buNone/>
            </a:pPr>
            <a:endParaRPr lang="en-US" sz="1800" kern="150" dirty="0">
              <a:effectLst/>
              <a:latin typeface="Times New Roman" panose="02020603050405020304" pitchFamily="18" charset="0"/>
              <a:ea typeface="Andale Sans UI"/>
              <a:cs typeface="Tahoma" panose="020B0604030504040204" pitchFamily="34" charset="0"/>
            </a:endParaRPr>
          </a:p>
          <a:p>
            <a:pPr indent="448310" algn="just"/>
            <a:r>
              <a:rPr lang="mk-MK" sz="1800" kern="150" dirty="0">
                <a:effectLst/>
                <a:latin typeface="Arial" panose="020B0604020202020204" pitchFamily="34" charset="0"/>
                <a:ea typeface="Andale Sans UI"/>
                <a:cs typeface="Tahoma" panose="020B0604030504040204" pitchFamily="34" charset="0"/>
              </a:rPr>
              <a:t>Други содржински карактеристики кои треба да ги исполнува дејствието за да се смета за дело на давање лажен исказ се следните: исказот да се однесува на факти кои се релевантни за конкретната постапка, т.е. да се однесува на предметот на докажување – thema probandi, а не за други факти кои воопшто не би влијаеле на одлуката донесена во таа постапка.</a:t>
            </a:r>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59058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FD03A-F014-DB0D-3314-D0754DA94EA2}"/>
              </a:ext>
            </a:extLst>
          </p:cNvPr>
          <p:cNvSpPr>
            <a:spLocks noGrp="1"/>
          </p:cNvSpPr>
          <p:nvPr>
            <p:ph type="title"/>
          </p:nvPr>
        </p:nvSpPr>
        <p:spPr/>
        <p:txBody>
          <a:bodyPr>
            <a:normAutofit fontScale="90000"/>
          </a:bodyPr>
          <a:lstStyle/>
          <a:p>
            <a:r>
              <a:rPr lang="mk-MK" dirty="0"/>
              <a:t>ЗАКЛУЧНИ СОГЛЕДУВАЊАУЧОК</a:t>
            </a:r>
            <a:endParaRPr lang="en-US" dirty="0"/>
          </a:p>
        </p:txBody>
      </p:sp>
      <p:sp>
        <p:nvSpPr>
          <p:cNvPr id="3" name="Content Placeholder 2">
            <a:extLst>
              <a:ext uri="{FF2B5EF4-FFF2-40B4-BE49-F238E27FC236}">
                <a16:creationId xmlns:a16="http://schemas.microsoft.com/office/drawing/2014/main" id="{6F62BB4D-6E95-256B-3130-9A155D3B936F}"/>
              </a:ext>
            </a:extLst>
          </p:cNvPr>
          <p:cNvSpPr>
            <a:spLocks noGrp="1"/>
          </p:cNvSpPr>
          <p:nvPr>
            <p:ph idx="1"/>
          </p:nvPr>
        </p:nvSpPr>
        <p:spPr/>
        <p:txBody>
          <a:bodyPr>
            <a:normAutofit/>
          </a:bodyPr>
          <a:lstStyle/>
          <a:p>
            <a:pPr algn="just"/>
            <a:r>
              <a:rPr lang="mk-MK" sz="1800" dirty="0">
                <a:effectLst/>
                <a:latin typeface="Arial" panose="020B0604020202020204" pitchFamily="34" charset="0"/>
                <a:ea typeface="Andale Sans UI"/>
              </a:rPr>
              <a:t>Давањето лажен исказ претставува кривично дело против правосудството, а по својот карактер е delicta propria</a:t>
            </a:r>
          </a:p>
          <a:p>
            <a:pPr algn="just"/>
            <a:r>
              <a:rPr lang="mk-MK" sz="1800" dirty="0">
                <a:latin typeface="Arial" panose="020B0604020202020204" pitchFamily="34" charset="0"/>
                <a:ea typeface="Andale Sans UI"/>
              </a:rPr>
              <a:t>П</a:t>
            </a:r>
            <a:r>
              <a:rPr lang="mk-MK" sz="1800" dirty="0">
                <a:effectLst/>
                <a:latin typeface="Arial" panose="020B0604020202020204" pitchFamily="34" charset="0"/>
                <a:ea typeface="Andale Sans UI"/>
              </a:rPr>
              <a:t>редвидува неколку облици, од кои како потешки се јавуваат давањето лажен исказ во кривична постапка, а особено ако конкретниот исказ директно влијаел на исходот од постапката, односно на одлуката. </a:t>
            </a:r>
          </a:p>
          <a:p>
            <a:pPr algn="just"/>
            <a:r>
              <a:rPr lang="mk-MK" sz="1800" kern="150" dirty="0">
                <a:latin typeface="Arial" panose="020B0604020202020204" pitchFamily="34" charset="0"/>
                <a:ea typeface="Andale Sans UI"/>
                <a:cs typeface="Tahoma" panose="020B0604030504040204" pitchFamily="34" charset="0"/>
              </a:rPr>
              <a:t>Г</a:t>
            </a:r>
            <a:r>
              <a:rPr lang="mk-MK" sz="1800" kern="150" dirty="0">
                <a:effectLst/>
                <a:latin typeface="Arial" panose="020B0604020202020204" pitchFamily="34" charset="0"/>
                <a:ea typeface="Andale Sans UI"/>
                <a:cs typeface="Tahoma" panose="020B0604030504040204" pitchFamily="34" charset="0"/>
              </a:rPr>
              <a:t>и опфаќа дејствијата со кои преку изнесување невистини се отежнува правилната работа на судството и други органи.</a:t>
            </a:r>
            <a:endParaRPr lang="mk-MK" sz="1800" kern="150" dirty="0">
              <a:latin typeface="Times New Roman" panose="02020603050405020304" pitchFamily="18" charset="0"/>
              <a:ea typeface="Andale Sans UI"/>
              <a:cs typeface="Tahoma" panose="020B0604030504040204" pitchFamily="34" charset="0"/>
            </a:endParaRPr>
          </a:p>
          <a:p>
            <a:pPr algn="just"/>
            <a:r>
              <a:rPr lang="mk-MK" sz="1800" kern="150" dirty="0">
                <a:latin typeface="Arial" panose="020B0604020202020204" pitchFamily="34" charset="0"/>
                <a:ea typeface="Andale Sans UI"/>
                <a:cs typeface="Tahoma" panose="020B0604030504040204" pitchFamily="34" charset="0"/>
              </a:rPr>
              <a:t>Н</a:t>
            </a:r>
            <a:r>
              <a:rPr lang="mk-MK" sz="1800" kern="150" dirty="0">
                <a:effectLst/>
                <a:latin typeface="Arial" panose="020B0604020202020204" pitchFamily="34" charset="0"/>
                <a:ea typeface="Andale Sans UI"/>
                <a:cs typeface="Tahoma" panose="020B0604030504040204" pitchFamily="34" charset="0"/>
              </a:rPr>
              <a:t>ема одговорност за давање лажен исказ доколку врз тој исказ не е заснована одлуката. Потенцијалната опасност е поголема во казнената постапка и затоа во тој случај е казниво и давањето лажен исказ и без тој да влијаел врз одлуката. </a:t>
            </a:r>
          </a:p>
          <a:p>
            <a:pPr algn="just"/>
            <a:r>
              <a:rPr lang="mk-MK" sz="1800" kern="150" dirty="0">
                <a:latin typeface="Arial" panose="020B0604020202020204" pitchFamily="34" charset="0"/>
                <a:ea typeface="Andale Sans UI"/>
                <a:cs typeface="Tahoma" panose="020B0604030504040204" pitchFamily="34" charset="0"/>
              </a:rPr>
              <a:t>Д</a:t>
            </a:r>
            <a:r>
              <a:rPr lang="mk-MK" sz="1800" kern="150" dirty="0">
                <a:effectLst/>
                <a:latin typeface="Arial" panose="020B0604020202020204" pitchFamily="34" charset="0"/>
                <a:ea typeface="Andale Sans UI"/>
                <a:cs typeface="Tahoma" panose="020B0604030504040204" pitchFamily="34" charset="0"/>
              </a:rPr>
              <a:t>ело на апстрактно загрозување - постои и тогаш кога исказот навистина се однесува на релевантни факти (факти кои се предмет на докажување), иако тој исказ не влијаел на донесената одлука. </a:t>
            </a:r>
            <a:endParaRPr lang="en-US" sz="1800" kern="150" dirty="0">
              <a:effectLst/>
              <a:latin typeface="Times New Roman" panose="02020603050405020304" pitchFamily="18" charset="0"/>
              <a:ea typeface="Andale Sans UI"/>
              <a:cs typeface="Tahoma" panose="020B0604030504040204" pitchFamily="34" charset="0"/>
            </a:endParaRPr>
          </a:p>
          <a:p>
            <a:pPr algn="just"/>
            <a:endParaRPr lang="en-US" sz="1800" kern="150" dirty="0">
              <a:effectLst/>
              <a:latin typeface="Times New Roman" panose="02020603050405020304" pitchFamily="18" charset="0"/>
              <a:ea typeface="Andale Sans UI"/>
              <a:cs typeface="Tahoma" panose="020B0604030504040204" pitchFamily="34" charset="0"/>
            </a:endParaRPr>
          </a:p>
          <a:p>
            <a:pPr algn="just"/>
            <a:endParaRPr lang="en-US" sz="1800" kern="150" dirty="0">
              <a:effectLst/>
              <a:latin typeface="Times New Roman" panose="02020603050405020304" pitchFamily="18" charset="0"/>
              <a:ea typeface="Andale Sans UI"/>
              <a:cs typeface="Tahoma" panose="020B0604030504040204" pitchFamily="34" charset="0"/>
            </a:endParaRPr>
          </a:p>
          <a:p>
            <a:pPr algn="just"/>
            <a:endParaRPr lang="en-US" dirty="0"/>
          </a:p>
        </p:txBody>
      </p:sp>
    </p:spTree>
    <p:extLst>
      <p:ext uri="{BB962C8B-B14F-4D97-AF65-F5344CB8AC3E}">
        <p14:creationId xmlns:p14="http://schemas.microsoft.com/office/powerpoint/2010/main" val="142112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0BABC-CBD7-2B14-2651-84A669F7B20A}"/>
              </a:ext>
            </a:extLst>
          </p:cNvPr>
          <p:cNvSpPr>
            <a:spLocks noGrp="1"/>
          </p:cNvSpPr>
          <p:nvPr>
            <p:ph type="title"/>
          </p:nvPr>
        </p:nvSpPr>
        <p:spPr>
          <a:xfrm>
            <a:off x="457200" y="274638"/>
            <a:ext cx="8229600" cy="1930226"/>
          </a:xfrm>
        </p:spPr>
        <p:txBody>
          <a:bodyPr>
            <a:normAutofit/>
          </a:bodyPr>
          <a:lstStyle/>
          <a:p>
            <a:r>
              <a:rPr lang="mk-MK" dirty="0"/>
              <a:t>ПОПРЕЧУВАЊЕ НА ПРАВДАТА (чл.368-а од КЗ)</a:t>
            </a:r>
            <a:endParaRPr lang="en-US" dirty="0"/>
          </a:p>
        </p:txBody>
      </p:sp>
      <p:sp>
        <p:nvSpPr>
          <p:cNvPr id="3" name="Content Placeholder 2">
            <a:extLst>
              <a:ext uri="{FF2B5EF4-FFF2-40B4-BE49-F238E27FC236}">
                <a16:creationId xmlns:a16="http://schemas.microsoft.com/office/drawing/2014/main" id="{3FD9183D-197F-318A-C2AC-4A6859BA7387}"/>
              </a:ext>
            </a:extLst>
          </p:cNvPr>
          <p:cNvSpPr>
            <a:spLocks noGrp="1"/>
          </p:cNvSpPr>
          <p:nvPr>
            <p:ph idx="1"/>
          </p:nvPr>
        </p:nvSpPr>
        <p:spPr>
          <a:xfrm>
            <a:off x="457200" y="2204864"/>
            <a:ext cx="8229600" cy="4104496"/>
          </a:xfrm>
        </p:spPr>
        <p:txBody>
          <a:bodyPr>
            <a:noAutofit/>
          </a:bodyPr>
          <a:lstStyle/>
          <a:p>
            <a:pPr marL="137160" indent="0" algn="just">
              <a:buNone/>
            </a:pPr>
            <a:endParaRPr lang="mk-MK" sz="2400" kern="150" dirty="0">
              <a:ea typeface="Andale Sans UI"/>
              <a:cs typeface="Tahoma" panose="020B0604030504040204" pitchFamily="34" charset="0"/>
            </a:endParaRPr>
          </a:p>
          <a:p>
            <a:pPr algn="just"/>
            <a:r>
              <a:rPr lang="mk-MK" sz="2400" kern="150" dirty="0">
                <a:ea typeface="Andale Sans UI"/>
                <a:cs typeface="Tahoma" panose="020B0604030504040204" pitchFamily="34" charset="0"/>
              </a:rPr>
              <a:t>С</a:t>
            </a:r>
            <a:r>
              <a:rPr lang="mk-MK" sz="2400" kern="150" dirty="0">
                <a:effectLst/>
                <a:ea typeface="Andale Sans UI"/>
                <a:cs typeface="Tahoma" panose="020B0604030504040204" pitchFamily="34" charset="0"/>
              </a:rPr>
              <a:t>о ЗИД на КЗ кои стапија на сила на 5.01.2019 година е воведено кривичното дело Попречување на правдата од чл.368 – а од КЗ, </a:t>
            </a:r>
          </a:p>
          <a:p>
            <a:pPr algn="just"/>
            <a:endParaRPr lang="mk-MK" sz="2400" kern="150" dirty="0">
              <a:ea typeface="Andale Sans UI"/>
              <a:cs typeface="Tahoma" panose="020B0604030504040204" pitchFamily="34" charset="0"/>
            </a:endParaRPr>
          </a:p>
          <a:p>
            <a:pPr algn="just"/>
            <a:r>
              <a:rPr lang="mk-MK" sz="2400" kern="150" dirty="0">
                <a:ea typeface="Andale Sans UI"/>
                <a:cs typeface="Tahoma" panose="020B0604030504040204" pitchFamily="34" charset="0"/>
              </a:rPr>
              <a:t>Со</a:t>
            </a:r>
            <a:r>
              <a:rPr lang="mk-MK" sz="2400" kern="150" dirty="0">
                <a:effectLst/>
                <a:ea typeface="Andale Sans UI"/>
                <a:cs typeface="Tahoma" panose="020B0604030504040204" pitchFamily="34" charset="0"/>
              </a:rPr>
              <a:t>гласно </a:t>
            </a:r>
            <a:r>
              <a:rPr lang="mk-MK" sz="2400" kern="150" dirty="0">
                <a:effectLst/>
                <a:ea typeface="Times New Roman" panose="02020603050405020304" pitchFamily="18" charset="0"/>
                <a:cs typeface="Tahoma" panose="020B0604030504040204" pitchFamily="34" charset="0"/>
              </a:rPr>
              <a:t>чл.32 ст.1 алинеја 4 од Законот за судовите е во надлежност на Одделението за судење на кривични дела од областа на организираниот криминал и корупција во Основниот кривичен суд во Скопје.</a:t>
            </a:r>
            <a:endParaRPr lang="en-US" sz="2400" kern="150" dirty="0">
              <a:effectLst/>
              <a:ea typeface="Andale Sans UI"/>
              <a:cs typeface="Tahoma" panose="020B0604030504040204" pitchFamily="34" charset="0"/>
            </a:endParaRPr>
          </a:p>
          <a:p>
            <a:pPr algn="just"/>
            <a:endParaRPr lang="en-US" sz="2400" dirty="0"/>
          </a:p>
        </p:txBody>
      </p:sp>
    </p:spTree>
    <p:extLst>
      <p:ext uri="{BB962C8B-B14F-4D97-AF65-F5344CB8AC3E}">
        <p14:creationId xmlns:p14="http://schemas.microsoft.com/office/powerpoint/2010/main" val="1180852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8FBDB8-A7B3-DE37-C727-C18718A83B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5B2C36-2421-A93E-5951-9B1BAA73CA1A}"/>
              </a:ext>
            </a:extLst>
          </p:cNvPr>
          <p:cNvSpPr>
            <a:spLocks noGrp="1"/>
          </p:cNvSpPr>
          <p:nvPr>
            <p:ph type="title"/>
          </p:nvPr>
        </p:nvSpPr>
        <p:spPr>
          <a:xfrm>
            <a:off x="457200" y="274638"/>
            <a:ext cx="8229600" cy="1930226"/>
          </a:xfrm>
        </p:spPr>
        <p:txBody>
          <a:bodyPr>
            <a:normAutofit/>
          </a:bodyPr>
          <a:lstStyle/>
          <a:p>
            <a:r>
              <a:rPr lang="mk-MK" dirty="0"/>
              <a:t>ПОПРЕЧУВАЊЕ НА ПРАВДАТА (чл.368-а од КЗ)</a:t>
            </a:r>
            <a:endParaRPr lang="en-US" dirty="0"/>
          </a:p>
        </p:txBody>
      </p:sp>
      <p:sp>
        <p:nvSpPr>
          <p:cNvPr id="3" name="Content Placeholder 2">
            <a:extLst>
              <a:ext uri="{FF2B5EF4-FFF2-40B4-BE49-F238E27FC236}">
                <a16:creationId xmlns:a16="http://schemas.microsoft.com/office/drawing/2014/main" id="{73771FF3-273E-29EA-B548-3DFD76F63C20}"/>
              </a:ext>
            </a:extLst>
          </p:cNvPr>
          <p:cNvSpPr>
            <a:spLocks noGrp="1"/>
          </p:cNvSpPr>
          <p:nvPr>
            <p:ph idx="1"/>
          </p:nvPr>
        </p:nvSpPr>
        <p:spPr>
          <a:xfrm>
            <a:off x="457200" y="2204864"/>
            <a:ext cx="8229600" cy="4104496"/>
          </a:xfrm>
        </p:spPr>
        <p:txBody>
          <a:bodyPr>
            <a:noAutofit/>
          </a:bodyPr>
          <a:lstStyle/>
          <a:p>
            <a:pPr indent="448310" algn="just">
              <a:buNone/>
            </a:pPr>
            <a:r>
              <a:rPr lang="mk-MK" sz="1800" kern="150" dirty="0">
                <a:effectLst/>
                <a:latin typeface="Arial" panose="020B0604020202020204" pitchFamily="34" charset="0"/>
                <a:ea typeface="Andale Sans UI"/>
                <a:cs typeface="Tahoma" panose="020B0604030504040204" pitchFamily="34" charset="0"/>
              </a:rPr>
              <a:t>(1)Тој што со намера да наведе на давање на лажен исказ лице кое може да биде повикано како сведок, сведок или вештак или да го спречи или да го отежне прибавувањето докази или докажувањето во кривичната постапка, во постапка пред суд или друг орган кој што води постапка согласно закон ќе се закани дека ќе нападне врз животот или телото или имот од поголем обем, лице кое може да биде повикано како сведок, сведок или вештак или на нив блиски лица, или со примена на сила, насилство, противправно лишување од слобода, со нудење поткуп или на друг начин ќе влијае или ќе спречи тоа лице да се појави како лице кое може да биде повикано како сведок, сведок или вештак во постапката, или ако е повикано како сведок или вештак да даде или да не даде исказ во определена смисла, ќе се казни со затвор од една до пет години. </a:t>
            </a:r>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2762074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88B2EA-7EF1-98A9-4D8E-B04DC0831B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30E80F-D4D5-55AF-F201-B1480A6BC5D6}"/>
              </a:ext>
            </a:extLst>
          </p:cNvPr>
          <p:cNvSpPr>
            <a:spLocks noGrp="1"/>
          </p:cNvSpPr>
          <p:nvPr>
            <p:ph type="title"/>
          </p:nvPr>
        </p:nvSpPr>
        <p:spPr>
          <a:xfrm>
            <a:off x="457200" y="274638"/>
            <a:ext cx="8229600" cy="1930226"/>
          </a:xfrm>
        </p:spPr>
        <p:txBody>
          <a:bodyPr>
            <a:normAutofit/>
          </a:bodyPr>
          <a:lstStyle/>
          <a:p>
            <a:r>
              <a:rPr lang="mk-MK" dirty="0"/>
              <a:t>ПОПРЕЧУВАЊЕ НА ПРАВДАТА (чл.368-а од КЗ)</a:t>
            </a:r>
            <a:endParaRPr lang="en-US" dirty="0"/>
          </a:p>
        </p:txBody>
      </p:sp>
      <p:sp>
        <p:nvSpPr>
          <p:cNvPr id="3" name="Content Placeholder 2">
            <a:extLst>
              <a:ext uri="{FF2B5EF4-FFF2-40B4-BE49-F238E27FC236}">
                <a16:creationId xmlns:a16="http://schemas.microsoft.com/office/drawing/2014/main" id="{A3E0BFA6-0734-34FC-51DE-2BF43F620349}"/>
              </a:ext>
            </a:extLst>
          </p:cNvPr>
          <p:cNvSpPr>
            <a:spLocks noGrp="1"/>
          </p:cNvSpPr>
          <p:nvPr>
            <p:ph idx="1"/>
          </p:nvPr>
        </p:nvSpPr>
        <p:spPr>
          <a:xfrm>
            <a:off x="457200" y="2204864"/>
            <a:ext cx="8229600" cy="4104496"/>
          </a:xfrm>
        </p:spPr>
        <p:txBody>
          <a:bodyPr>
            <a:noAutofit/>
          </a:bodyPr>
          <a:lstStyle/>
          <a:p>
            <a:pPr indent="448310" algn="just">
              <a:buNone/>
            </a:pPr>
            <a:r>
              <a:rPr lang="mk-MK" sz="1800" kern="150" dirty="0">
                <a:effectLst/>
                <a:latin typeface="Arial" panose="020B0604020202020204" pitchFamily="34" charset="0"/>
                <a:ea typeface="Andale Sans UI"/>
                <a:cs typeface="Tahoma" panose="020B0604030504040204" pitchFamily="34" charset="0"/>
              </a:rPr>
              <a:t>(2) Со казната од став (1) на овој член ќе се казни и тој што заради одмазда за дадениот исказ на лицето од став (1) на овој член ќе му одземе некое право, ќе го малтретира или телесно ќе го повреди.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(3) Ако поради делото од ставовите (1) и (2) на овој член настапиле особено тешки последици за обвинетиот во кривичната постапка, или на лице од ставот (1) на овој член му е нанесена тешка телесна повреда, или делото е сторено спрема заштитен или загрозен сведок или нему блиско лице,</a:t>
            </a:r>
            <a:r>
              <a:rPr lang="mk-MK" sz="1800" kern="150" dirty="0">
                <a:effectLst/>
                <a:latin typeface="Times New Roman" panose="02020603050405020304" pitchFamily="18" charset="0"/>
                <a:ea typeface="Andale Sans UI"/>
                <a:cs typeface="Tahoma" panose="020B0604030504040204" pitchFamily="34" charset="0"/>
              </a:rPr>
              <a:t> </a:t>
            </a:r>
            <a:r>
              <a:rPr lang="mk-MK" sz="1800" kern="150" dirty="0">
                <a:effectLst/>
                <a:latin typeface="Arial" panose="020B0604020202020204" pitchFamily="34" charset="0"/>
                <a:ea typeface="Andale Sans UI"/>
                <a:cs typeface="Tahoma" panose="020B0604030504040204" pitchFamily="34" charset="0"/>
              </a:rPr>
              <a:t>сторителот ќе се казни со затвор од една до десет години.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(4) Ако со делото од ставовите (1) и (2) на овој член, е лишено од живот лицето од ставот (1) на овој член, сторителот ќе се казни со затвор најмалку десет години или со доживотен затвор. </a:t>
            </a:r>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3665448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8A19C5-9544-DF83-21C8-E7B2775A2E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17AD46-8F8D-B2EF-6F49-EE4A859DF375}"/>
              </a:ext>
            </a:extLst>
          </p:cNvPr>
          <p:cNvSpPr>
            <a:spLocks noGrp="1"/>
          </p:cNvSpPr>
          <p:nvPr>
            <p:ph type="title"/>
          </p:nvPr>
        </p:nvSpPr>
        <p:spPr>
          <a:xfrm>
            <a:off x="457200" y="274638"/>
            <a:ext cx="8229600" cy="1930226"/>
          </a:xfrm>
        </p:spPr>
        <p:txBody>
          <a:bodyPr>
            <a:normAutofit/>
          </a:bodyPr>
          <a:lstStyle/>
          <a:p>
            <a:r>
              <a:rPr lang="mk-MK" dirty="0"/>
              <a:t>ПОПРЕЧУВАЊЕ НА ПРАВДАТА (чл.368-а од КЗ)</a:t>
            </a:r>
            <a:endParaRPr lang="en-US" dirty="0"/>
          </a:p>
        </p:txBody>
      </p:sp>
      <p:sp>
        <p:nvSpPr>
          <p:cNvPr id="3" name="Content Placeholder 2">
            <a:extLst>
              <a:ext uri="{FF2B5EF4-FFF2-40B4-BE49-F238E27FC236}">
                <a16:creationId xmlns:a16="http://schemas.microsoft.com/office/drawing/2014/main" id="{4C5183B2-CD4C-886B-8982-0A07B71490CE}"/>
              </a:ext>
            </a:extLst>
          </p:cNvPr>
          <p:cNvSpPr>
            <a:spLocks noGrp="1"/>
          </p:cNvSpPr>
          <p:nvPr>
            <p:ph idx="1"/>
          </p:nvPr>
        </p:nvSpPr>
        <p:spPr>
          <a:xfrm>
            <a:off x="457200" y="2204864"/>
            <a:ext cx="8229600" cy="4104496"/>
          </a:xfrm>
        </p:spPr>
        <p:txBody>
          <a:bodyPr>
            <a:noAutofit/>
          </a:bodyPr>
          <a:lstStyle/>
          <a:p>
            <a:pPr indent="448310" algn="just">
              <a:buNone/>
            </a:pPr>
            <a:r>
              <a:rPr lang="mk-MK" sz="1800" kern="150" dirty="0">
                <a:effectLst/>
                <a:latin typeface="Arial" panose="020B0604020202020204" pitchFamily="34" charset="0"/>
                <a:ea typeface="Andale Sans UI"/>
                <a:cs typeface="Tahoma" panose="020B0604030504040204" pitchFamily="34" charset="0"/>
              </a:rPr>
              <a:t>(5) Тој што со сила, сериозна закана или со ветување, нудење или давање некаква корист ќе влијае врз судија, јавен обвинител или друго службено лице или адвокат да презема или да не презема со закон предвидени дејствија во постапка пред суд или друг орган надлежен за водење постапка уредена со закон спротивно на неговата службена или адвокатска должност и овластувања, или ќе го спречува во вршењето такви дејствија, ќе се казни со затвор од една до десет години.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(6) Ако во вршењето на делото од ставот (5) им е нанесена телесна повреда на лицата од наведениот став или на нив блиски лица, сторителот ќе се казни со затвор од најмалку четири години.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(7) Ако во вршењето на делото од ставот (5) им е нанесена тешка телесна повреда на лицата од наведениот став или на нив блиски лица, сторителот ќе се казни со затвор од најмалку пет години.</a:t>
            </a:r>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4261258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E061A-BBE0-A594-B3B7-3BF7172F05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2F3FDA-8BA4-897B-F72B-545007AA78B0}"/>
              </a:ext>
            </a:extLst>
          </p:cNvPr>
          <p:cNvSpPr>
            <a:spLocks noGrp="1"/>
          </p:cNvSpPr>
          <p:nvPr>
            <p:ph type="title"/>
          </p:nvPr>
        </p:nvSpPr>
        <p:spPr>
          <a:xfrm>
            <a:off x="457200" y="274638"/>
            <a:ext cx="8229600" cy="1930226"/>
          </a:xfrm>
        </p:spPr>
        <p:txBody>
          <a:bodyPr>
            <a:normAutofit/>
          </a:bodyPr>
          <a:lstStyle/>
          <a:p>
            <a:r>
              <a:rPr lang="mk-MK" dirty="0"/>
              <a:t>ПОПРЕЧУВАЊЕ НА ПРАВДАТА (чл.368-а од КЗ)</a:t>
            </a:r>
            <a:endParaRPr lang="en-US" dirty="0"/>
          </a:p>
        </p:txBody>
      </p:sp>
      <p:sp>
        <p:nvSpPr>
          <p:cNvPr id="3" name="Content Placeholder 2">
            <a:extLst>
              <a:ext uri="{FF2B5EF4-FFF2-40B4-BE49-F238E27FC236}">
                <a16:creationId xmlns:a16="http://schemas.microsoft.com/office/drawing/2014/main" id="{7AC0068E-6BA4-DCA9-02D2-1F8315893917}"/>
              </a:ext>
            </a:extLst>
          </p:cNvPr>
          <p:cNvSpPr>
            <a:spLocks noGrp="1"/>
          </p:cNvSpPr>
          <p:nvPr>
            <p:ph idx="1"/>
          </p:nvPr>
        </p:nvSpPr>
        <p:spPr>
          <a:xfrm>
            <a:off x="457200" y="2204864"/>
            <a:ext cx="8229600" cy="4104496"/>
          </a:xfrm>
        </p:spPr>
        <p:txBody>
          <a:bodyPr>
            <a:noAutofit/>
          </a:bodyPr>
          <a:lstStyle/>
          <a:p>
            <a:pPr indent="448310" algn="just">
              <a:buNone/>
            </a:pPr>
            <a:r>
              <a:rPr lang="mk-MK" sz="1800" kern="150" dirty="0">
                <a:effectLst/>
                <a:latin typeface="Arial" panose="020B0604020202020204" pitchFamily="34" charset="0"/>
                <a:ea typeface="Andale Sans UI"/>
                <a:cs typeface="Tahoma" panose="020B0604030504040204" pitchFamily="34" charset="0"/>
              </a:rPr>
              <a:t>(8) Со казната од ставот (5) на овој член ќе се казни службено или одговорно лице што ќе одбие или неосновано одлага извршување наредба или врз закон засновано барање на суд, јавен обвинител или друг надлежен орган или адвокат за прибирање, чување или доставување писмена, документи или предмети, или со намера да го спречи или отежне докажувањето прикрива, уништува, фалсификува или на друг начин прави неупотребливи писмена, документи или предмети што може да послужат како доказ во постапка пред суд или друг орган надлежен за водење на постапка уредена со закон.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(9) Ако делото од ставот (8) на овој член е сторено во претходна кривична постапка или во кривична постапка, сторителот ќе се казни со затвор од четири до десет години. </a:t>
            </a:r>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1865439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rmAutofit/>
          </a:bodyPr>
          <a:lstStyle/>
          <a:p>
            <a:r>
              <a:rPr lang="mk-MK" sz="4800" dirty="0"/>
              <a:t>ВОВЕД</a:t>
            </a:r>
            <a:endParaRPr lang="en-US" sz="4800" dirty="0"/>
          </a:p>
        </p:txBody>
      </p:sp>
      <p:sp>
        <p:nvSpPr>
          <p:cNvPr id="3" name="Content Placeholder 2"/>
          <p:cNvSpPr>
            <a:spLocks noGrp="1"/>
          </p:cNvSpPr>
          <p:nvPr>
            <p:ph idx="1"/>
          </p:nvPr>
        </p:nvSpPr>
        <p:spPr>
          <a:xfrm>
            <a:off x="457200" y="1340768"/>
            <a:ext cx="8229600" cy="4968592"/>
          </a:xfrm>
        </p:spPr>
        <p:txBody>
          <a:bodyPr>
            <a:normAutofit/>
          </a:bodyPr>
          <a:lstStyle/>
          <a:p>
            <a:pPr algn="just"/>
            <a:r>
              <a:rPr lang="mk-MK" dirty="0"/>
              <a:t>Кривичните дела Давање лажен исказ од чл.367 од КЗ и Попречување на правдата од чл.368 – а од КЗ влегуваат во главата на кривични дела против правосудството</a:t>
            </a:r>
          </a:p>
          <a:p>
            <a:pPr marL="137160" indent="0" algn="just">
              <a:buNone/>
            </a:pPr>
            <a:endParaRPr lang="mk-MK" dirty="0"/>
          </a:p>
          <a:p>
            <a:pPr algn="just"/>
            <a:r>
              <a:rPr lang="mk-MK" dirty="0"/>
              <a:t>Објект на заштита на кривичните дела против правосудството </a:t>
            </a:r>
            <a:r>
              <a:rPr lang="mk-MK" dirty="0">
                <a:effectLst/>
                <a:ea typeface="Andale Sans UI"/>
              </a:rPr>
              <a:t>е судскиот систем и остварувањето на судската функција под што се подразбираат и другите државни органи чии што функции се поврзани со судската функција</a:t>
            </a:r>
            <a:endParaRPr lang="mk-MK" dirty="0"/>
          </a:p>
        </p:txBody>
      </p:sp>
    </p:spTree>
    <p:extLst>
      <p:ext uri="{BB962C8B-B14F-4D97-AF65-F5344CB8AC3E}">
        <p14:creationId xmlns:p14="http://schemas.microsoft.com/office/powerpoint/2010/main" val="32896846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F333E-1582-D21C-FAD2-1D6BCEB489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0BC8B5-3DF4-9602-59CB-488DDE71D694}"/>
              </a:ext>
            </a:extLst>
          </p:cNvPr>
          <p:cNvSpPr>
            <a:spLocks noGrp="1"/>
          </p:cNvSpPr>
          <p:nvPr>
            <p:ph type="title"/>
          </p:nvPr>
        </p:nvSpPr>
        <p:spPr>
          <a:xfrm>
            <a:off x="457200" y="274638"/>
            <a:ext cx="8229600" cy="2146250"/>
          </a:xfrm>
        </p:spPr>
        <p:txBody>
          <a:bodyPr>
            <a:normAutofit/>
          </a:bodyPr>
          <a:lstStyle/>
          <a:p>
            <a:r>
              <a:rPr lang="mk-MK" dirty="0"/>
              <a:t>ПОПРЕЧУВАЊЕ НА ПРАВДАТА (чл.368-а од КЗ)</a:t>
            </a:r>
            <a:endParaRPr lang="en-US" dirty="0"/>
          </a:p>
        </p:txBody>
      </p:sp>
      <p:sp>
        <p:nvSpPr>
          <p:cNvPr id="3" name="Content Placeholder 2">
            <a:extLst>
              <a:ext uri="{FF2B5EF4-FFF2-40B4-BE49-F238E27FC236}">
                <a16:creationId xmlns:a16="http://schemas.microsoft.com/office/drawing/2014/main" id="{B179AD5E-C722-D97F-5742-5CF5DB107438}"/>
              </a:ext>
            </a:extLst>
          </p:cNvPr>
          <p:cNvSpPr>
            <a:spLocks noGrp="1"/>
          </p:cNvSpPr>
          <p:nvPr>
            <p:ph idx="1"/>
          </p:nvPr>
        </p:nvSpPr>
        <p:spPr>
          <a:xfrm>
            <a:off x="457200" y="2564904"/>
            <a:ext cx="8229600" cy="3744456"/>
          </a:xfrm>
        </p:spPr>
        <p:txBody>
          <a:bodyPr>
            <a:noAutofit/>
          </a:bodyPr>
          <a:lstStyle/>
          <a:p>
            <a:pPr indent="448310" algn="just">
              <a:buNone/>
            </a:pPr>
            <a:r>
              <a:rPr lang="mk-MK" sz="2200" kern="150" dirty="0">
                <a:effectLst/>
                <a:ea typeface="Andale Sans UI"/>
                <a:cs typeface="Tahoma" panose="020B0604030504040204" pitchFamily="34" charset="0"/>
              </a:rPr>
              <a:t>(10) Ако делото од ставовите (8) и (9) на овој член го стори правно лице, ќе се казни со парична казна.</a:t>
            </a:r>
            <a:endParaRPr lang="en-US" sz="2200" kern="150" dirty="0">
              <a:effectLst/>
              <a:ea typeface="Andale Sans UI"/>
              <a:cs typeface="Tahoma" panose="020B0604030504040204" pitchFamily="34" charset="0"/>
            </a:endParaRPr>
          </a:p>
          <a:p>
            <a:pPr indent="448310" algn="just">
              <a:buNone/>
            </a:pPr>
            <a:r>
              <a:rPr lang="mk-MK" sz="2200" kern="150" dirty="0">
                <a:effectLst/>
                <a:ea typeface="Andale Sans UI"/>
                <a:cs typeface="Tahoma" panose="020B0604030504040204" pitchFamily="34" charset="0"/>
              </a:rPr>
              <a:t> (11) Под условите определени во член 38-б од овој законик, за кривичното дело од овој член, судот на сторителот ќе му изрече забрана за вршење на професија, дејност или должност во траење од една до десет години. </a:t>
            </a:r>
            <a:endParaRPr lang="en-US" sz="2200" kern="150" dirty="0">
              <a:effectLst/>
              <a:ea typeface="Andale Sans UI"/>
              <a:cs typeface="Tahoma" panose="020B0604030504040204" pitchFamily="34" charset="0"/>
            </a:endParaRPr>
          </a:p>
          <a:p>
            <a:pPr indent="0" algn="just">
              <a:buNone/>
            </a:pPr>
            <a:r>
              <a:rPr lang="mk-MK" sz="2200" kern="150" dirty="0">
                <a:effectLst/>
                <a:ea typeface="Andale Sans UI"/>
                <a:cs typeface="Tahoma" panose="020B0604030504040204" pitchFamily="34" charset="0"/>
              </a:rPr>
              <a:t>	(12) Обидот за делото од овој член е казнив.</a:t>
            </a:r>
            <a:endParaRPr lang="en-US" sz="2200" kern="150" dirty="0">
              <a:effectLst/>
              <a:ea typeface="Andale Sans UI"/>
              <a:cs typeface="Tahoma" panose="020B0604030504040204" pitchFamily="34" charset="0"/>
            </a:endParaRPr>
          </a:p>
        </p:txBody>
      </p:sp>
    </p:spTree>
    <p:extLst>
      <p:ext uri="{BB962C8B-B14F-4D97-AF65-F5344CB8AC3E}">
        <p14:creationId xmlns:p14="http://schemas.microsoft.com/office/powerpoint/2010/main" val="456102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986" y="116632"/>
            <a:ext cx="7920880" cy="6986528"/>
          </a:xfrm>
          <a:prstGeom prst="rect">
            <a:avLst/>
          </a:prstGeom>
        </p:spPr>
        <p:txBody>
          <a:bodyPr wrap="square">
            <a:spAutoFit/>
          </a:bodyPr>
          <a:lstStyle/>
          <a:p>
            <a:pPr algn="ctr"/>
            <a:r>
              <a:rPr lang="mk-MK" sz="2800" b="1" dirty="0"/>
              <a:t>ПОПРЕЧУВАЊЕ НА ПРАВДАТА (чл.368 – а од КЗ)</a:t>
            </a:r>
          </a:p>
          <a:p>
            <a:pPr algn="ctr"/>
            <a:endParaRPr lang="mk-MK" sz="2800" b="1" dirty="0"/>
          </a:p>
          <a:p>
            <a:pPr marL="285750" indent="-285750" algn="just">
              <a:buFont typeface="Arial" pitchFamily="34" charset="0"/>
              <a:buChar char="•"/>
            </a:pPr>
            <a:r>
              <a:rPr lang="mk-MK" sz="2800" dirty="0"/>
              <a:t>ја инкриминира опструкцијата на правдата и е основно средство за казнување на оние кои ги опструираат или кои настојуваат да ги попречуваат судските постапки</a:t>
            </a:r>
          </a:p>
          <a:p>
            <a:pPr marL="285750" indent="-285750" algn="just">
              <a:buFont typeface="Arial" pitchFamily="34" charset="0"/>
              <a:buChar char="•"/>
            </a:pPr>
            <a:endParaRPr lang="mk-MK" sz="2800" b="1" dirty="0"/>
          </a:p>
          <a:p>
            <a:pPr marL="285750" indent="-285750" algn="just">
              <a:buFont typeface="Arial" pitchFamily="34" charset="0"/>
              <a:buChar char="•"/>
            </a:pPr>
            <a:r>
              <a:rPr lang="mk-MK" sz="2800" dirty="0"/>
              <a:t>ги инкриминира дејствијата на секој кој свесно ќе се обиде да ја наруши кривичната постапка, постапката пред судовите и органите кои водат постапка согласно закон, како управните постапки, истражните и предистражните постапки </a:t>
            </a:r>
            <a:endParaRPr lang="mk-MK" sz="2800" b="1" dirty="0"/>
          </a:p>
          <a:p>
            <a:pPr algn="just"/>
            <a:endParaRPr lang="mk-MK" sz="2800" b="1" dirty="0"/>
          </a:p>
          <a:p>
            <a:pPr marL="285750" indent="-285750" algn="just">
              <a:buFont typeface="Arial" pitchFamily="34" charset="0"/>
              <a:buChar char="•"/>
            </a:pPr>
            <a:endParaRPr lang="mk-MK" sz="2800" b="1" dirty="0"/>
          </a:p>
        </p:txBody>
      </p:sp>
    </p:spTree>
    <p:extLst>
      <p:ext uri="{BB962C8B-B14F-4D97-AF65-F5344CB8AC3E}">
        <p14:creationId xmlns:p14="http://schemas.microsoft.com/office/powerpoint/2010/main" val="1182988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style>
          <a:lnRef idx="1">
            <a:schemeClr val="accent3"/>
          </a:lnRef>
          <a:fillRef idx="3">
            <a:schemeClr val="accent3"/>
          </a:fillRef>
          <a:effectRef idx="2">
            <a:schemeClr val="accent3"/>
          </a:effectRef>
          <a:fontRef idx="minor">
            <a:schemeClr val="lt1"/>
          </a:fontRef>
        </p:style>
        <p:txBody>
          <a:bodyPr>
            <a:normAutofit/>
          </a:bodyPr>
          <a:lstStyle/>
          <a:p>
            <a:r>
              <a:rPr lang="mk-MK" dirty="0"/>
              <a:t>ОБЈЕКТ НА ЗАШТИТА</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3263777"/>
              </p:ext>
            </p:extLst>
          </p:nvPr>
        </p:nvGraphicFramePr>
        <p:xfrm>
          <a:off x="467544" y="2132856"/>
          <a:ext cx="8229600" cy="4451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a:t>ПОПРЕЧУВАЊЕ НА ПРАВДАТА (чл.368 – а)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9219478"/>
              </p:ext>
            </p:extLst>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9435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normAutofit fontScale="90000"/>
          </a:bodyPr>
          <a:lstStyle/>
          <a:p>
            <a:r>
              <a:rPr lang="mk-MK" dirty="0"/>
              <a:t>ПОПРЕЧУВАЊЕ НА ПРАВДАТА (чл.368 – а)</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2519977"/>
              </p:ext>
            </p:extLst>
          </p:nvPr>
        </p:nvGraphicFramePr>
        <p:xfrm>
          <a:off x="467544" y="1484784"/>
          <a:ext cx="8229600" cy="499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2969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a:t>СУБЈЕКТИВНА КОМПОНЕНТА НА ДЕЛОТО</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4541271"/>
              </p:ext>
            </p:extLst>
          </p:nvPr>
        </p:nvGraphicFramePr>
        <p:xfrm>
          <a:off x="395536" y="16288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8511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k-MK" dirty="0"/>
              <a:t>КВАЛИФИЦИРАНИ ОБЛИЦИ (чл.368 – а ст.3 и 4)</a:t>
            </a:r>
            <a:endParaRPr lang="en-US" dirty="0"/>
          </a:p>
        </p:txBody>
      </p:sp>
      <p:sp>
        <p:nvSpPr>
          <p:cNvPr id="3" name="Content Placeholder 2"/>
          <p:cNvSpPr>
            <a:spLocks noGrp="1"/>
          </p:cNvSpPr>
          <p:nvPr>
            <p:ph idx="1"/>
          </p:nvPr>
        </p:nvSpPr>
        <p:spPr>
          <a:xfrm>
            <a:off x="457200" y="1844824"/>
            <a:ext cx="8229600" cy="4680520"/>
          </a:xfrm>
        </p:spPr>
        <p:txBody>
          <a:bodyPr>
            <a:normAutofit/>
          </a:bodyPr>
          <a:lstStyle/>
          <a:p>
            <a:pPr algn="just"/>
            <a:r>
              <a:rPr lang="de-DE" dirty="0"/>
              <a:t>настап</a:t>
            </a:r>
            <a:r>
              <a:rPr lang="mk-MK" dirty="0"/>
              <a:t>ување на</a:t>
            </a:r>
            <a:r>
              <a:rPr lang="de-DE" dirty="0"/>
              <a:t> особено тешки последици за обвинетиот во кривичната постапка </a:t>
            </a:r>
            <a:r>
              <a:rPr lang="mk-MK" dirty="0"/>
              <a:t>(ст.3)</a:t>
            </a:r>
            <a:endParaRPr lang="en-US" dirty="0"/>
          </a:p>
          <a:p>
            <a:pPr algn="just"/>
            <a:r>
              <a:rPr lang="de-DE" dirty="0"/>
              <a:t>нанес</a:t>
            </a:r>
            <a:r>
              <a:rPr lang="mk-MK" dirty="0"/>
              <a:t>ување на</a:t>
            </a:r>
            <a:r>
              <a:rPr lang="de-DE" dirty="0"/>
              <a:t> тешка телесна повреда</a:t>
            </a:r>
            <a:r>
              <a:rPr lang="mk-MK" dirty="0"/>
              <a:t> на сведокот или вештакот (ст.3)</a:t>
            </a:r>
            <a:endParaRPr lang="en-US" dirty="0"/>
          </a:p>
          <a:p>
            <a:pPr algn="just"/>
            <a:r>
              <a:rPr lang="mk-MK" dirty="0"/>
              <a:t>кога </a:t>
            </a:r>
            <a:r>
              <a:rPr lang="de-DE" dirty="0"/>
              <a:t>делото е сторено спрема заштитен или загрозен сведок или нему блиско лице, </a:t>
            </a:r>
            <a:r>
              <a:rPr lang="mk-MK" dirty="0"/>
              <a:t>(ст.3)</a:t>
            </a:r>
          </a:p>
          <a:p>
            <a:pPr algn="just"/>
            <a:r>
              <a:rPr lang="mk-MK" dirty="0"/>
              <a:t>кога со делото</a:t>
            </a:r>
            <a:r>
              <a:rPr lang="de-DE" dirty="0"/>
              <a:t> е лишен од живот</a:t>
            </a:r>
            <a:r>
              <a:rPr lang="mk-MK" dirty="0"/>
              <a:t> лоце кое може да се јави како сведок, сведок или вештак (ст.4). </a:t>
            </a:r>
            <a:endParaRPr lang="en-US" dirty="0"/>
          </a:p>
          <a:p>
            <a:pPr marL="137160" indent="0" algn="just">
              <a:buNone/>
            </a:pPr>
            <a:endParaRPr lang="en-US" dirty="0"/>
          </a:p>
        </p:txBody>
      </p:sp>
    </p:spTree>
    <p:extLst>
      <p:ext uri="{BB962C8B-B14F-4D97-AF65-F5344CB8AC3E}">
        <p14:creationId xmlns:p14="http://schemas.microsoft.com/office/powerpoint/2010/main" val="418326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a:t>СТОРИТЕЛ НА ДЕЛОТО</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31400692"/>
              </p:ext>
            </p:extLst>
          </p:nvPr>
        </p:nvGraphicFramePr>
        <p:xfrm>
          <a:off x="457200" y="2060848"/>
          <a:ext cx="8075240" cy="42478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752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a:bodyPr>
          <a:lstStyle/>
          <a:p>
            <a:r>
              <a:rPr lang="mk-MK" sz="4800" dirty="0"/>
              <a:t>ПРЕДВИДЕНИ КАЗНИ</a:t>
            </a:r>
            <a:endParaRPr lang="en-US" sz="48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 y="1916832"/>
            <a:ext cx="8229600" cy="4217268"/>
          </a:xfrm>
        </p:spPr>
      </p:pic>
    </p:spTree>
    <p:extLst>
      <p:ext uri="{BB962C8B-B14F-4D97-AF65-F5344CB8AC3E}">
        <p14:creationId xmlns:p14="http://schemas.microsoft.com/office/powerpoint/2010/main" val="12331515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normAutofit/>
          </a:bodyPr>
          <a:lstStyle/>
          <a:p>
            <a:r>
              <a:rPr lang="mk-MK" dirty="0"/>
              <a:t>ЗАКЛУЧНИ СОГЛЕДУВАЊА</a:t>
            </a:r>
          </a:p>
        </p:txBody>
      </p:sp>
      <p:sp>
        <p:nvSpPr>
          <p:cNvPr id="3" name="Content Placeholder 2"/>
          <p:cNvSpPr>
            <a:spLocks noGrp="1"/>
          </p:cNvSpPr>
          <p:nvPr>
            <p:ph idx="1"/>
          </p:nvPr>
        </p:nvSpPr>
        <p:spPr>
          <a:xfrm>
            <a:off x="395536" y="1484784"/>
            <a:ext cx="8229600" cy="4736038"/>
          </a:xfrm>
        </p:spPr>
        <p:txBody>
          <a:bodyPr>
            <a:noAutofit/>
          </a:bodyPr>
          <a:lstStyle/>
          <a:p>
            <a:pPr marL="137160" indent="0" algn="just">
              <a:buNone/>
            </a:pPr>
            <a:r>
              <a:rPr lang="en-US" dirty="0"/>
              <a:t>	</a:t>
            </a:r>
            <a:r>
              <a:rPr lang="mk-MK" dirty="0"/>
              <a:t>Инкриминацијата на Попречување на правдата од чл.368 – а од КЗ, има за цел да се заштити интегритетот како на постапките пред судовите и органите кои водат постапки согласно закон, така и на оние лица што учествуваат во нив.</a:t>
            </a:r>
            <a:endParaRPr lang="en-US" dirty="0"/>
          </a:p>
          <a:p>
            <a:pPr marL="137160" indent="0" algn="just">
              <a:buNone/>
            </a:pPr>
            <a:r>
              <a:rPr lang="mk-MK" dirty="0"/>
              <a:t>	Многу е значајно и нужно затоа што обезбедува непречено функционирање на правосудството и непречено остварување на судската функција во една демократската правна држава.</a:t>
            </a:r>
            <a:endParaRPr lang="en-US" dirty="0"/>
          </a:p>
          <a:p>
            <a:pPr marL="137160" indent="0" algn="just">
              <a:buNone/>
            </a:pPr>
            <a:endParaRPr lang="en-US" dirty="0"/>
          </a:p>
          <a:p>
            <a:pPr marL="137160" indent="0" algn="just">
              <a:buNone/>
            </a:pPr>
            <a:r>
              <a:rPr lang="mk-MK"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06290"/>
          </a:xfrm>
        </p:spPr>
        <p:txBody>
          <a:bodyPr>
            <a:normAutofit fontScale="90000"/>
          </a:bodyPr>
          <a:lstStyle/>
          <a:p>
            <a:r>
              <a:rPr lang="mk-MK" dirty="0"/>
              <a:t>КОЈА Е ПОТРЕБАТА ОД НЕПРЕЧЕНО ФУНКЦИОНИРАЊЕ НА ПРАВОСУДСТВОТО</a:t>
            </a:r>
            <a:endParaRPr lang="en-US" dirty="0"/>
          </a:p>
        </p:txBody>
      </p:sp>
      <p:sp>
        <p:nvSpPr>
          <p:cNvPr id="3" name="Content Placeholder 2"/>
          <p:cNvSpPr>
            <a:spLocks noGrp="1"/>
          </p:cNvSpPr>
          <p:nvPr>
            <p:ph idx="1"/>
          </p:nvPr>
        </p:nvSpPr>
        <p:spPr>
          <a:xfrm>
            <a:off x="457200" y="2996952"/>
            <a:ext cx="8229600" cy="3312408"/>
          </a:xfrm>
        </p:spPr>
        <p:txBody>
          <a:bodyPr>
            <a:noAutofit/>
          </a:bodyPr>
          <a:lstStyle/>
          <a:p>
            <a:pPr marL="137160" indent="0" algn="just">
              <a:buNone/>
            </a:pPr>
            <a:r>
              <a:rPr lang="mk-MK" sz="3600" dirty="0"/>
              <a:t>	Функцијата на правораздавање која е главен механизам за оживотворување на нормативниот поредок заснован врз индивидуалните слободи и права. </a:t>
            </a:r>
            <a:endParaRPr lang="en-US" sz="3600" dirty="0"/>
          </a:p>
          <a:p>
            <a:pPr marL="137160" indent="0" algn="just">
              <a:buNone/>
            </a:pPr>
            <a:endParaRPr lang="mk-MK" sz="3600" dirty="0"/>
          </a:p>
        </p:txBody>
      </p:sp>
    </p:spTree>
    <p:extLst>
      <p:ext uri="{BB962C8B-B14F-4D97-AF65-F5344CB8AC3E}">
        <p14:creationId xmlns:p14="http://schemas.microsoft.com/office/powerpoint/2010/main" val="2112068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500042"/>
            <a:ext cx="8229600" cy="2928958"/>
          </a:xfrm>
        </p:spPr>
        <p:txBody>
          <a:bodyPr>
            <a:noAutofit/>
          </a:bodyPr>
          <a:lstStyle/>
          <a:p>
            <a:r>
              <a:rPr lang="mk-MK" sz="7200" dirty="0"/>
              <a:t>БЛАГОДАРАМ НА ВНИМАНИЕТО</a:t>
            </a:r>
          </a:p>
        </p:txBody>
      </p:sp>
      <p:sp>
        <p:nvSpPr>
          <p:cNvPr id="3" name="Subtitle 2"/>
          <p:cNvSpPr>
            <a:spLocks noGrp="1"/>
          </p:cNvSpPr>
          <p:nvPr>
            <p:ph type="subTitle" idx="1"/>
          </p:nvPr>
        </p:nvSpPr>
        <p:spPr>
          <a:xfrm>
            <a:off x="827584" y="3861048"/>
            <a:ext cx="7776864" cy="2376264"/>
          </a:xfrm>
        </p:spPr>
        <p:txBody>
          <a:bodyPr>
            <a:normAutofit/>
          </a:bodyPr>
          <a:lstStyle/>
          <a:p>
            <a:r>
              <a:rPr lang="mk-MK" sz="3600" dirty="0"/>
              <a:t>Судија</a:t>
            </a:r>
          </a:p>
          <a:p>
            <a:r>
              <a:rPr lang="mk-MK" sz="3600" dirty="0"/>
              <a:t>д</a:t>
            </a:r>
            <a:r>
              <a:rPr lang="mk-MK" sz="3600"/>
              <a:t>-р</a:t>
            </a:r>
            <a:r>
              <a:rPr lang="mk-MK" sz="3600" dirty="0"/>
              <a:t>.Габриела Гајдова</a:t>
            </a:r>
          </a:p>
          <a:p>
            <a:r>
              <a:rPr lang="mk-MK" sz="3600" dirty="0"/>
              <a:t>е</a:t>
            </a:r>
            <a:r>
              <a:rPr lang="en-US" sz="3600" dirty="0"/>
              <a:t>-mail: gabigajdova@yahoo.com</a:t>
            </a:r>
            <a:endParaRPr lang="mk-MK" sz="3600" dirty="0"/>
          </a:p>
          <a:p>
            <a:endParaRPr lang="mk-MK"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0226"/>
          </a:xfrm>
        </p:spPr>
        <p:txBody>
          <a:bodyPr>
            <a:normAutofit/>
          </a:bodyPr>
          <a:lstStyle/>
          <a:p>
            <a:r>
              <a:rPr lang="mk-MK" dirty="0"/>
              <a:t>ШТО ЗНАЧИ ЗАШТИТА НА ПРАВОСУДСТВОТО </a:t>
            </a:r>
            <a:endParaRPr lang="en-US" dirty="0"/>
          </a:p>
        </p:txBody>
      </p:sp>
      <p:sp>
        <p:nvSpPr>
          <p:cNvPr id="3" name="Content Placeholder 2"/>
          <p:cNvSpPr>
            <a:spLocks noGrp="1"/>
          </p:cNvSpPr>
          <p:nvPr>
            <p:ph idx="1"/>
          </p:nvPr>
        </p:nvSpPr>
        <p:spPr>
          <a:xfrm>
            <a:off x="457200" y="2636912"/>
            <a:ext cx="8229600" cy="3312368"/>
          </a:xfrm>
        </p:spPr>
        <p:txBody>
          <a:bodyPr>
            <a:normAutofit/>
          </a:bodyPr>
          <a:lstStyle/>
          <a:p>
            <a:pPr marL="137160" indent="0" algn="just">
              <a:buNone/>
            </a:pPr>
            <a:r>
              <a:rPr lang="mk-MK" sz="3200" dirty="0"/>
              <a:t>	Заштита на човековите слободи и другите вредности на демократското општество во истата смисла во кое правото на судска заштита влегува во редот на основните човекови права</a:t>
            </a:r>
          </a:p>
        </p:txBody>
      </p:sp>
    </p:spTree>
    <p:extLst>
      <p:ext uri="{BB962C8B-B14F-4D97-AF65-F5344CB8AC3E}">
        <p14:creationId xmlns:p14="http://schemas.microsoft.com/office/powerpoint/2010/main" val="361328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2234"/>
          </a:xfrm>
        </p:spPr>
        <p:txBody>
          <a:bodyPr>
            <a:normAutofit/>
          </a:bodyPr>
          <a:lstStyle/>
          <a:p>
            <a:r>
              <a:rPr lang="mk-MK" dirty="0"/>
              <a:t>ШТО ПОДРАЗБИРА ПРАВОТО НА СУДСКА ЗАШТИТА</a:t>
            </a:r>
            <a:endParaRPr lang="en-US" dirty="0"/>
          </a:p>
        </p:txBody>
      </p:sp>
      <p:sp>
        <p:nvSpPr>
          <p:cNvPr id="3" name="Content Placeholder 2"/>
          <p:cNvSpPr>
            <a:spLocks noGrp="1"/>
          </p:cNvSpPr>
          <p:nvPr>
            <p:ph idx="1"/>
          </p:nvPr>
        </p:nvSpPr>
        <p:spPr>
          <a:xfrm>
            <a:off x="457200" y="2564904"/>
            <a:ext cx="8229600" cy="3672408"/>
          </a:xfrm>
        </p:spPr>
        <p:txBody>
          <a:bodyPr>
            <a:normAutofit/>
          </a:bodyPr>
          <a:lstStyle/>
          <a:p>
            <a:pPr algn="just"/>
            <a:r>
              <a:rPr lang="mk-MK" dirty="0"/>
              <a:t>право на слободен и еднаков пристап до суд;</a:t>
            </a:r>
          </a:p>
          <a:p>
            <a:pPr algn="just"/>
            <a:r>
              <a:rPr lang="mk-MK" dirty="0"/>
              <a:t>право на судење пред назависен и непристасен суд;</a:t>
            </a:r>
          </a:p>
          <a:p>
            <a:pPr algn="just"/>
            <a:r>
              <a:rPr lang="mk-MK" dirty="0"/>
              <a:t>право на правична постапка и </a:t>
            </a:r>
          </a:p>
          <a:p>
            <a:pPr algn="just"/>
            <a:r>
              <a:rPr lang="mk-MK" dirty="0"/>
              <a:t>право на судска заштита против одлуките на извршната власт</a:t>
            </a:r>
            <a:endParaRPr lang="en-US" dirty="0"/>
          </a:p>
        </p:txBody>
      </p:sp>
    </p:spTree>
    <p:extLst>
      <p:ext uri="{BB962C8B-B14F-4D97-AF65-F5344CB8AC3E}">
        <p14:creationId xmlns:p14="http://schemas.microsoft.com/office/powerpoint/2010/main" val="74841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k-MK" dirty="0"/>
              <a:t>ЗАКЛУЧОК</a:t>
            </a:r>
            <a:endParaRPr lang="en-US" dirty="0"/>
          </a:p>
        </p:txBody>
      </p:sp>
      <p:sp>
        <p:nvSpPr>
          <p:cNvPr id="3" name="Content Placeholder 2"/>
          <p:cNvSpPr>
            <a:spLocks noGrp="1"/>
          </p:cNvSpPr>
          <p:nvPr>
            <p:ph idx="1"/>
          </p:nvPr>
        </p:nvSpPr>
        <p:spPr>
          <a:xfrm>
            <a:off x="457200" y="1772816"/>
            <a:ext cx="8229600" cy="4536544"/>
          </a:xfrm>
        </p:spPr>
        <p:txBody>
          <a:bodyPr/>
          <a:lstStyle/>
          <a:p>
            <a:pPr algn="just"/>
            <a:r>
              <a:rPr lang="mk-MK" dirty="0"/>
              <a:t>непосреден објект на заштита на кривичните дела против правосудството е правосудството и неговото функционирање</a:t>
            </a:r>
          </a:p>
          <a:p>
            <a:pPr marL="137160" indent="0" algn="just">
              <a:buNone/>
            </a:pPr>
            <a:endParaRPr lang="mk-MK" dirty="0"/>
          </a:p>
          <a:p>
            <a:pPr algn="just"/>
            <a:r>
              <a:rPr lang="mk-MK" dirty="0"/>
              <a:t>посреден објект на заштита, она што истовремено се загрозува со овие дела се човековите слободи и права и пошироките интереси на функционирање на правниот поредок</a:t>
            </a:r>
          </a:p>
        </p:txBody>
      </p:sp>
    </p:spTree>
    <p:extLst>
      <p:ext uri="{BB962C8B-B14F-4D97-AF65-F5344CB8AC3E}">
        <p14:creationId xmlns:p14="http://schemas.microsoft.com/office/powerpoint/2010/main" val="416160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68CD4-0607-BA35-59A2-B5D186888D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09FD89-73CE-A7EF-9C51-80783BD7265B}"/>
              </a:ext>
            </a:extLst>
          </p:cNvPr>
          <p:cNvSpPr>
            <a:spLocks noGrp="1"/>
          </p:cNvSpPr>
          <p:nvPr>
            <p:ph type="title"/>
          </p:nvPr>
        </p:nvSpPr>
        <p:spPr>
          <a:xfrm>
            <a:off x="457200" y="274638"/>
            <a:ext cx="8229600" cy="113813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6B849AF2-F023-9FCF-0553-BCC90D2658A5}"/>
              </a:ext>
            </a:extLst>
          </p:cNvPr>
          <p:cNvSpPr>
            <a:spLocks noGrp="1"/>
          </p:cNvSpPr>
          <p:nvPr>
            <p:ph idx="1"/>
          </p:nvPr>
        </p:nvSpPr>
        <p:spPr>
          <a:xfrm>
            <a:off x="0" y="1412776"/>
            <a:ext cx="8686800" cy="5256584"/>
          </a:xfrm>
        </p:spPr>
        <p:txBody>
          <a:bodyPr>
            <a:normAutofit fontScale="85000" lnSpcReduction="20000"/>
          </a:bodyPr>
          <a:lstStyle/>
          <a:p>
            <a:pPr indent="448310" algn="just">
              <a:buNone/>
            </a:pPr>
            <a:r>
              <a:rPr lang="mk-MK" sz="1800" kern="150" dirty="0">
                <a:effectLst/>
                <a:latin typeface="Arial" panose="020B0604020202020204" pitchFamily="34" charset="0"/>
                <a:ea typeface="Andale Sans UI"/>
                <a:cs typeface="Tahoma" panose="020B0604030504040204" pitchFamily="34" charset="0"/>
              </a:rPr>
              <a:t>(1) Сведок, вештак, преведувач или толкувач кој пред суд, јавен обвинител, нотар, извршител, арбитража, орган на управа или друг орган кој донесува одлуки во со закон уредена постапка ќе даде лажен исказ, ќе се казни со парична казна или со затвор до три години.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(2) Со казната од ставот (1) на овој член ќе се казни вештак кој ќе даде лажен наод и мислење во случаи определени со закон или по барање на заинтересирано лице - нарачател.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(3) Со казната од став 1 ќе се казни странка која при изведување доказ со сослушување на странки во парнична или во управна постапка ќе даде лажен исказ, а врз овој исказ е заснована одлуката донесена во таа постапка.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 (4) Ако лажниот исказ од ставот (1) на овој член е даден во кривична постапка, сторителот ќе се казни: 1) со казна затвор од една до три години ако за делото за кое се води кривична постапка е пропишана казна затвор од шест месеци до пет години; 2) со казна затвор од една до пет години ако за делото за кое се води кривична постапка е пропишана казна затвор до десет години и 3) со казна затвор најмалку четири години ако за делото за кое се води кривична постапка е пропишана казна затвор до 20 години или доживотен затвор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(5) Ако поради делото од ставот (3) на овој член е донесена осудителна предсуда или настапиле други особено тешки последици за обвинетиот, сторителот ќе се казни со затвор од една до десет готорителот ќе се казни со затвор од една до десет години. </a:t>
            </a:r>
            <a:endParaRPr lang="en-US" sz="1800" kern="150" dirty="0">
              <a:effectLst/>
              <a:latin typeface="Times New Roman" panose="02020603050405020304" pitchFamily="18" charset="0"/>
              <a:ea typeface="Andale Sans UI"/>
              <a:cs typeface="Tahoma" panose="020B0604030504040204" pitchFamily="34" charset="0"/>
            </a:endParaRPr>
          </a:p>
          <a:p>
            <a:pPr indent="448310" algn="just">
              <a:buNone/>
            </a:pPr>
            <a:r>
              <a:rPr lang="mk-MK" sz="1800" kern="150" dirty="0">
                <a:effectLst/>
                <a:latin typeface="Arial" panose="020B0604020202020204" pitchFamily="34" charset="0"/>
                <a:ea typeface="Andale Sans UI"/>
                <a:cs typeface="Tahoma" panose="020B0604030504040204" pitchFamily="34" charset="0"/>
              </a:rPr>
              <a:t>(6) Ако сторителот на делото од ставовите (1), (2) и (3) на овој член доброволно го отповика својот лажен исказ пред да се донесе правосилна одлука, може да се ослободи од казна.</a:t>
            </a:r>
            <a:endParaRPr lang="en-US" sz="1800" kern="150" dirty="0">
              <a:effectLst/>
              <a:latin typeface="Times New Roman" panose="02020603050405020304" pitchFamily="18" charset="0"/>
              <a:ea typeface="Andale Sans UI"/>
              <a:cs typeface="Tahoma" panose="020B0604030504040204" pitchFamily="34" charset="0"/>
            </a:endParaRPr>
          </a:p>
          <a:p>
            <a:pPr indent="0" algn="just">
              <a:buNone/>
            </a:pPr>
            <a:r>
              <a:rPr lang="mk-MK" sz="1800" kern="150" dirty="0">
                <a:effectLst/>
                <a:latin typeface="Arial" panose="020B0604020202020204" pitchFamily="34" charset="0"/>
                <a:ea typeface="Andale Sans UI"/>
                <a:cs typeface="Tahoma" panose="020B0604030504040204" pitchFamily="34" charset="0"/>
              </a:rPr>
              <a:t>	 (7) Ако делото од овој член го стори правно лице ќе се казни со парична казна.</a:t>
            </a:r>
            <a:endParaRPr lang="en-US" sz="18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157795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7E528-E667-2580-5DC9-115C6084DE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DFAA09-0396-B0C8-1331-01F74388BD49}"/>
              </a:ext>
            </a:extLst>
          </p:cNvPr>
          <p:cNvSpPr>
            <a:spLocks noGrp="1"/>
          </p:cNvSpPr>
          <p:nvPr>
            <p:ph type="title"/>
          </p:nvPr>
        </p:nvSpPr>
        <p:spPr>
          <a:xfrm>
            <a:off x="457200" y="274638"/>
            <a:ext cx="8229600" cy="113813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82D89424-D03B-051C-B13C-6F117FB9E2F9}"/>
              </a:ext>
            </a:extLst>
          </p:cNvPr>
          <p:cNvSpPr>
            <a:spLocks noGrp="1"/>
          </p:cNvSpPr>
          <p:nvPr>
            <p:ph idx="1"/>
          </p:nvPr>
        </p:nvSpPr>
        <p:spPr>
          <a:xfrm>
            <a:off x="0" y="1412776"/>
            <a:ext cx="8686800" cy="5256584"/>
          </a:xfrm>
        </p:spPr>
        <p:txBody>
          <a:bodyPr>
            <a:normAutofit/>
          </a:bodyPr>
          <a:lstStyle/>
          <a:p>
            <a:pPr indent="448310" algn="just"/>
            <a:r>
              <a:rPr lang="mk-MK" sz="2000" kern="150" dirty="0">
                <a:effectLst/>
                <a:ea typeface="Andale Sans UI"/>
                <a:cs typeface="Tahoma" panose="020B0604030504040204" pitchFamily="34" charset="0"/>
              </a:rPr>
              <a:t>непосредно поврзано со неколку процесноправни параметри: со постапката пред суд, обвинителство или друг орган, со вештачењето како доказно средство, сослушувањето на странки, обврската за сведочење и други, а кај ова дело посебно се издвојува неговото извршување во казнената постапка заради тешките последици и легитимните ограничувања на праватана човекот кои во вид на санкција произлегуваат од неа.</a:t>
            </a:r>
          </a:p>
          <a:p>
            <a:pPr indent="448310" algn="just"/>
            <a:r>
              <a:rPr lang="mk-MK" sz="2000" kern="150" dirty="0">
                <a:effectLst/>
                <a:ea typeface="Andale Sans UI"/>
                <a:cs typeface="Tahoma" panose="020B0604030504040204" pitchFamily="34" charset="0"/>
              </a:rPr>
              <a:t>опфатот на заштитата излегува и надвор од стриктно судските постапки и ги опфаќа не само постапките што се водат пред суд, туку и управната, дисциплинската постапка и сл. </a:t>
            </a:r>
            <a:endParaRPr lang="en-US" sz="2000" kern="150" dirty="0">
              <a:effectLst/>
              <a:ea typeface="Andale Sans UI"/>
              <a:cs typeface="Tahoma" panose="020B0604030504040204" pitchFamily="34" charset="0"/>
            </a:endParaRPr>
          </a:p>
          <a:p>
            <a:pPr indent="448310" algn="just"/>
            <a:r>
              <a:rPr lang="mk-MK" sz="2000" kern="150" dirty="0">
                <a:effectLst/>
                <a:ea typeface="Andale Sans UI"/>
                <a:cs typeface="Tahoma" panose="020B0604030504040204" pitchFamily="34" charset="0"/>
              </a:rPr>
              <a:t>со ова дело се повредува остварувањето на судската и управната функција на законит и праведен начин, односно се оневозможува или попречува донесувањето на одлуките врз основа на вистинито утврдени релевантни факти. </a:t>
            </a:r>
            <a:endParaRPr lang="en-US" sz="2000" kern="150" dirty="0">
              <a:effectLst/>
              <a:ea typeface="Andale Sans UI"/>
              <a:cs typeface="Tahoma" panose="020B0604030504040204" pitchFamily="34" charset="0"/>
            </a:endParaRPr>
          </a:p>
          <a:p>
            <a:pPr indent="448310" algn="just"/>
            <a:endParaRPr lang="en-US" sz="2000" kern="150" dirty="0">
              <a:effectLst/>
              <a:ea typeface="Andale Sans UI"/>
              <a:cs typeface="Tahoma" panose="020B0604030504040204" pitchFamily="34" charset="0"/>
            </a:endParaRPr>
          </a:p>
        </p:txBody>
      </p:sp>
    </p:spTree>
    <p:extLst>
      <p:ext uri="{BB962C8B-B14F-4D97-AF65-F5344CB8AC3E}">
        <p14:creationId xmlns:p14="http://schemas.microsoft.com/office/powerpoint/2010/main" val="678431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8C1B7-239D-B545-5B11-638173DA67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5F789-5AD3-E758-E212-E450C308AF6F}"/>
              </a:ext>
            </a:extLst>
          </p:cNvPr>
          <p:cNvSpPr>
            <a:spLocks noGrp="1"/>
          </p:cNvSpPr>
          <p:nvPr>
            <p:ph type="title"/>
          </p:nvPr>
        </p:nvSpPr>
        <p:spPr>
          <a:xfrm>
            <a:off x="457200" y="274638"/>
            <a:ext cx="8229600" cy="1498178"/>
          </a:xfrm>
        </p:spPr>
        <p:txBody>
          <a:bodyPr>
            <a:noAutofit/>
          </a:bodyPr>
          <a:lstStyle/>
          <a:p>
            <a:br>
              <a:rPr lang="mk-MK" sz="4000" kern="150" dirty="0">
                <a:effectLst/>
                <a:latin typeface="+mn-lt"/>
                <a:ea typeface="Andale Sans UI"/>
                <a:cs typeface="Tahoma" panose="020B0604030504040204" pitchFamily="34" charset="0"/>
              </a:rPr>
            </a:br>
            <a:r>
              <a:rPr lang="mk-MK" sz="4000" kern="150" dirty="0">
                <a:effectLst/>
                <a:latin typeface="+mn-lt"/>
                <a:ea typeface="Andale Sans UI"/>
                <a:cs typeface="Tahoma" panose="020B0604030504040204" pitchFamily="34" charset="0"/>
              </a:rPr>
              <a:t>Давање лажен исказ (член 367)</a:t>
            </a:r>
            <a:br>
              <a:rPr lang="en-US" sz="4000" kern="150" dirty="0">
                <a:effectLst/>
                <a:latin typeface="+mn-lt"/>
                <a:ea typeface="Andale Sans UI"/>
                <a:cs typeface="Tahoma" panose="020B0604030504040204" pitchFamily="34" charset="0"/>
              </a:rPr>
            </a:br>
            <a:endParaRPr lang="en-US" sz="4000" dirty="0">
              <a:latin typeface="+mn-lt"/>
            </a:endParaRPr>
          </a:p>
        </p:txBody>
      </p:sp>
      <p:sp>
        <p:nvSpPr>
          <p:cNvPr id="3" name="Content Placeholder 2">
            <a:extLst>
              <a:ext uri="{FF2B5EF4-FFF2-40B4-BE49-F238E27FC236}">
                <a16:creationId xmlns:a16="http://schemas.microsoft.com/office/drawing/2014/main" id="{238C49C2-B7A8-95AD-FDF4-2DB043819FD4}"/>
              </a:ext>
            </a:extLst>
          </p:cNvPr>
          <p:cNvSpPr>
            <a:spLocks noGrp="1"/>
          </p:cNvSpPr>
          <p:nvPr>
            <p:ph idx="1"/>
          </p:nvPr>
        </p:nvSpPr>
        <p:spPr>
          <a:xfrm>
            <a:off x="0" y="1916832"/>
            <a:ext cx="8686800" cy="4752528"/>
          </a:xfrm>
        </p:spPr>
        <p:txBody>
          <a:bodyPr>
            <a:normAutofit/>
          </a:bodyPr>
          <a:lstStyle/>
          <a:p>
            <a:pPr indent="448310" algn="just"/>
            <a:r>
              <a:rPr lang="mk-MK" sz="2000" kern="150" dirty="0">
                <a:latin typeface="Arial" panose="020B0604020202020204" pitchFamily="34" charset="0"/>
                <a:ea typeface="Andale Sans UI"/>
                <a:cs typeface="Tahoma" panose="020B0604030504040204" pitchFamily="34" charset="0"/>
              </a:rPr>
              <a:t>Кај о</a:t>
            </a:r>
            <a:r>
              <a:rPr lang="mk-MK" sz="2000" kern="150" dirty="0">
                <a:effectLst/>
                <a:latin typeface="Arial" panose="020B0604020202020204" pitchFamily="34" charset="0"/>
                <a:ea typeface="Andale Sans UI"/>
                <a:cs typeface="Tahoma" panose="020B0604030504040204" pitchFamily="34" charset="0"/>
              </a:rPr>
              <a:t>пределени казнени дела утврдувањето на фактичката состојба целосно или доминантно се заснова врз изјавите на вештаците и оттука, произлегува и потребата, вештаците да бидат обврзани на зборување на вистината. </a:t>
            </a:r>
            <a:endParaRPr lang="mk-MK" sz="2000" kern="150" dirty="0">
              <a:latin typeface="Arial" panose="020B0604020202020204" pitchFamily="34" charset="0"/>
              <a:ea typeface="Andale Sans UI"/>
              <a:cs typeface="Tahoma" panose="020B0604030504040204" pitchFamily="34" charset="0"/>
            </a:endParaRPr>
          </a:p>
          <a:p>
            <a:pPr indent="448310" algn="just"/>
            <a:r>
              <a:rPr lang="mk-MK" sz="2000" kern="150" dirty="0">
                <a:effectLst/>
                <a:latin typeface="Arial" panose="020B0604020202020204" pitchFamily="34" charset="0"/>
                <a:ea typeface="Andale Sans UI"/>
                <a:cs typeface="Tahoma" panose="020B0604030504040204" pitchFamily="34" charset="0"/>
              </a:rPr>
              <a:t>Секој судија (претседател на советот) е должен да му предочи на вештакот дека треба да ја зборува вистината и дека изнесувањето лажни факти, односно давањето лажен исказ претставува казнено дело. </a:t>
            </a:r>
          </a:p>
          <a:p>
            <a:pPr indent="448310" algn="just"/>
            <a:r>
              <a:rPr lang="mk-MK" sz="2000" kern="150" dirty="0">
                <a:effectLst/>
                <a:latin typeface="Arial" panose="020B0604020202020204" pitchFamily="34" charset="0"/>
                <a:ea typeface="Andale Sans UI"/>
                <a:cs typeface="Tahoma" panose="020B0604030504040204" pitchFamily="34" charset="0"/>
              </a:rPr>
              <a:t>Кривичната одговорност е детерминирана од повеќе аспекти, при што покрај тоа што исказот треба да биде објективно лажен, кај сторителот треба да постои и умисла. </a:t>
            </a:r>
            <a:endParaRPr lang="en-US" sz="2000" kern="150" dirty="0">
              <a:effectLst/>
              <a:latin typeface="Times New Roman" panose="02020603050405020304" pitchFamily="18" charset="0"/>
              <a:ea typeface="Andale Sans UI"/>
              <a:cs typeface="Tahoma" panose="020B0604030504040204" pitchFamily="34" charset="0"/>
            </a:endParaRPr>
          </a:p>
        </p:txBody>
      </p:sp>
    </p:spTree>
    <p:extLst>
      <p:ext uri="{BB962C8B-B14F-4D97-AF65-F5344CB8AC3E}">
        <p14:creationId xmlns:p14="http://schemas.microsoft.com/office/powerpoint/2010/main" val="1148041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1405</TotalTime>
  <Words>2912</Words>
  <Application>Microsoft Office PowerPoint</Application>
  <PresentationFormat>On-screen Show (4:3)</PresentationFormat>
  <Paragraphs>134</Paragraphs>
  <Slides>30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Andale Sans UI</vt:lpstr>
      <vt:lpstr>Arial</vt:lpstr>
      <vt:lpstr>Book Antiqua</vt:lpstr>
      <vt:lpstr>Calibri</vt:lpstr>
      <vt:lpstr>Lucida Sans</vt:lpstr>
      <vt:lpstr>Times New Roman</vt:lpstr>
      <vt:lpstr>Wingdings</vt:lpstr>
      <vt:lpstr>Wingdings 2</vt:lpstr>
      <vt:lpstr>Wingdings 3</vt:lpstr>
      <vt:lpstr>Apex</vt:lpstr>
      <vt:lpstr>КРИВИЧНИ ДЕЛА И КРИВИЧНА ОДГОВОРНОСТ</vt:lpstr>
      <vt:lpstr>ВОВЕД</vt:lpstr>
      <vt:lpstr>КОЈА Е ПОТРЕБАТА ОД НЕПРЕЧЕНО ФУНКЦИОНИРАЊЕ НА ПРАВОСУДСТВОТО</vt:lpstr>
      <vt:lpstr>ШТО ЗНАЧИ ЗАШТИТА НА ПРАВОСУДСТВОТО </vt:lpstr>
      <vt:lpstr>ШТО ПОДРАЗБИРА ПРАВОТО НА СУДСКА ЗАШТИТА</vt:lpstr>
      <vt:lpstr>ЗАКЛУЧОК</vt:lpstr>
      <vt:lpstr> Давање лажен исказ (член 367) </vt:lpstr>
      <vt:lpstr> Давање лажен исказ (член 367) </vt:lpstr>
      <vt:lpstr> Давање лажен исказ (член 367) </vt:lpstr>
      <vt:lpstr> Давање лажен исказ (член 367) </vt:lpstr>
      <vt:lpstr> Давање лажен исказ (член 367) </vt:lpstr>
      <vt:lpstr> Давање лажен исказ (член 367) </vt:lpstr>
      <vt:lpstr> Давање лажен исказ (член 367) </vt:lpstr>
      <vt:lpstr>ЗАКЛУЧНИ СОГЛЕДУВАЊАУЧОК</vt:lpstr>
      <vt:lpstr>ПОПРЕЧУВАЊЕ НА ПРАВДАТА (чл.368-а од КЗ)</vt:lpstr>
      <vt:lpstr>ПОПРЕЧУВАЊЕ НА ПРАВДАТА (чл.368-а од КЗ)</vt:lpstr>
      <vt:lpstr>ПОПРЕЧУВАЊЕ НА ПРАВДАТА (чл.368-а од КЗ)</vt:lpstr>
      <vt:lpstr>ПОПРЕЧУВАЊЕ НА ПРАВДАТА (чл.368-а од КЗ)</vt:lpstr>
      <vt:lpstr>ПОПРЕЧУВАЊЕ НА ПРАВДАТА (чл.368-а од КЗ)</vt:lpstr>
      <vt:lpstr>ПОПРЕЧУВАЊЕ НА ПРАВДАТА (чл.368-а од КЗ)</vt:lpstr>
      <vt:lpstr>PowerPoint Presentation</vt:lpstr>
      <vt:lpstr>ОБЈЕКТ НА ЗАШТИТА</vt:lpstr>
      <vt:lpstr>ПОПРЕЧУВАЊЕ НА ПРАВДАТА (чл.368 – а) </vt:lpstr>
      <vt:lpstr>ПОПРЕЧУВАЊЕ НА ПРАВДАТА (чл.368 – а)</vt:lpstr>
      <vt:lpstr>СУБЈЕКТИВНА КОМПОНЕНТА НА ДЕЛОТО</vt:lpstr>
      <vt:lpstr>КВАЛИФИЦИРАНИ ОБЛИЦИ (чл.368 – а ст.3 и 4)</vt:lpstr>
      <vt:lpstr>СТОРИТЕЛ НА ДЕЛОТО</vt:lpstr>
      <vt:lpstr>ПРЕДВИДЕНИ КАЗНИ</vt:lpstr>
      <vt:lpstr>ЗАКЛУЧНИ СОГЛЕДУВАЊА</vt:lpstr>
      <vt:lpstr>БЛАГОДАРАМ НА ВНИМАНИЕТО</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УЛОГАТА НА СУДОТ ВО ДОКАЗНАТА ПОСТАПКА ПОВРЗАНА СО ТОВАРОТ НА ДОКАЖУВАЊЕ ОД СТРАНА НА ОЈО И ТОВАР НА УБЕДУВАЊЕ ОД ДРУГА СТРАНА</dc:title>
  <dc:creator>Pc</dc:creator>
  <cp:lastModifiedBy>Gabriela Gajdova</cp:lastModifiedBy>
  <cp:revision>111</cp:revision>
  <dcterms:created xsi:type="dcterms:W3CDTF">2017-05-16T15:30:32Z</dcterms:created>
  <dcterms:modified xsi:type="dcterms:W3CDTF">2025-03-28T16:43:28Z</dcterms:modified>
</cp:coreProperties>
</file>