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36" r:id="rId1"/>
  </p:sldMasterIdLst>
  <p:sldIdLst>
    <p:sldId id="256" r:id="rId2"/>
    <p:sldId id="258" r:id="rId3"/>
    <p:sldId id="259" r:id="rId4"/>
    <p:sldId id="264" r:id="rId5"/>
    <p:sldId id="268" r:id="rId6"/>
    <p:sldId id="261" r:id="rId7"/>
    <p:sldId id="265" r:id="rId8"/>
    <p:sldId id="262"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17" r:id="rId45"/>
    <p:sldId id="318" r:id="rId46"/>
    <p:sldId id="303" r:id="rId47"/>
    <p:sldId id="304" r:id="rId48"/>
    <p:sldId id="302" r:id="rId49"/>
    <p:sldId id="306" r:id="rId50"/>
    <p:sldId id="305" r:id="rId51"/>
    <p:sldId id="307" r:id="rId52"/>
    <p:sldId id="308" r:id="rId53"/>
    <p:sldId id="309" r:id="rId54"/>
    <p:sldId id="310" r:id="rId55"/>
    <p:sldId id="311" r:id="rId56"/>
    <p:sldId id="312" r:id="rId57"/>
    <p:sldId id="313" r:id="rId58"/>
    <p:sldId id="314" r:id="rId59"/>
    <p:sldId id="315" r:id="rId60"/>
    <p:sldId id="316" r:id="rId61"/>
    <p:sldId id="319" r:id="rId62"/>
    <p:sldId id="320" r:id="rId63"/>
    <p:sldId id="323" r:id="rId64"/>
    <p:sldId id="324" r:id="rId65"/>
    <p:sldId id="330" r:id="rId66"/>
    <p:sldId id="341" r:id="rId67"/>
    <p:sldId id="342" r:id="rId68"/>
    <p:sldId id="343" r:id="rId69"/>
    <p:sldId id="344" r:id="rId70"/>
    <p:sldId id="345" r:id="rId71"/>
    <p:sldId id="346" r:id="rId72"/>
    <p:sldId id="260" r:id="rId73"/>
    <p:sldId id="347" r:id="rId74"/>
    <p:sldId id="348" r:id="rId75"/>
    <p:sldId id="349" r:id="rId76"/>
    <p:sldId id="350" r:id="rId77"/>
    <p:sldId id="351" r:id="rId78"/>
    <p:sldId id="352" r:id="rId79"/>
    <p:sldId id="257"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7"/>
  </p:normalViewPr>
  <p:slideViewPr>
    <p:cSldViewPr snapToGrid="0">
      <p:cViewPr>
        <p:scale>
          <a:sx n="101" d="100"/>
          <a:sy n="101" d="100"/>
        </p:scale>
        <p:origin x="100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C49A6B-49D1-4E73-96DB-7F45AB73ADB7}"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4DB51DE6-457A-4541-B754-CC97AC1EC8F7}">
      <dgm:prSet/>
      <dgm:spPr/>
      <dgm:t>
        <a:bodyPr/>
        <a:lstStyle/>
        <a:p>
          <a:r>
            <a:rPr lang="mk-MK" dirty="0"/>
            <a:t>„</a:t>
          </a:r>
          <a:r>
            <a:rPr lang="mk-MK" b="1" dirty="0"/>
            <a:t>Лиценците за вештачење </a:t>
          </a:r>
          <a:r>
            <a:rPr lang="mk-MK" dirty="0"/>
            <a:t>издадени пред денот на влегувањето во сила на овој закон </a:t>
          </a:r>
          <a:r>
            <a:rPr lang="mk-MK" b="1" dirty="0"/>
            <a:t>продолжуваат да важат</a:t>
          </a:r>
          <a:r>
            <a:rPr lang="mk-MK" dirty="0"/>
            <a:t>, </a:t>
          </a:r>
          <a:r>
            <a:rPr lang="mk-MK" u="sng" dirty="0"/>
            <a:t>за што </a:t>
          </a:r>
          <a:r>
            <a:rPr lang="mk-MK" b="1" dirty="0"/>
            <a:t>вештаците во рок од една година од денот на влегувањето во сила на овој закон </a:t>
          </a:r>
          <a:r>
            <a:rPr lang="mk-MK" b="1" u="sng" dirty="0"/>
            <a:t>се должни да достават барање</a:t>
          </a:r>
          <a:r>
            <a:rPr lang="mk-MK" b="1" dirty="0"/>
            <a:t> </a:t>
          </a:r>
          <a:r>
            <a:rPr lang="mk-MK" dirty="0"/>
            <a:t>до Министерството за правда за издавање лиценца за вештачење во согласност со одредбите од овој закон.“</a:t>
          </a:r>
          <a:endParaRPr lang="en-US" dirty="0"/>
        </a:p>
      </dgm:t>
    </dgm:pt>
    <dgm:pt modelId="{8F491E1D-A1F8-4132-BF5E-BEE21E29F377}" type="parTrans" cxnId="{F9B54AD1-0BF4-4E39-A83B-A5C53FBC83FB}">
      <dgm:prSet/>
      <dgm:spPr/>
      <dgm:t>
        <a:bodyPr/>
        <a:lstStyle/>
        <a:p>
          <a:endParaRPr lang="en-US"/>
        </a:p>
      </dgm:t>
    </dgm:pt>
    <dgm:pt modelId="{C2BAB7CC-DD34-493F-BF49-3C8DC8D5AA18}" type="sibTrans" cxnId="{F9B54AD1-0BF4-4E39-A83B-A5C53FBC83FB}">
      <dgm:prSet/>
      <dgm:spPr/>
      <dgm:t>
        <a:bodyPr/>
        <a:lstStyle/>
        <a:p>
          <a:endParaRPr lang="en-US"/>
        </a:p>
      </dgm:t>
    </dgm:pt>
    <dgm:pt modelId="{996680B9-2144-44D7-8F86-C92513CB8FC1}">
      <dgm:prSet/>
      <dgm:spPr/>
      <dgm:t>
        <a:bodyPr/>
        <a:lstStyle/>
        <a:p>
          <a:r>
            <a:rPr lang="mk-MK"/>
            <a:t>Не е предвидена форма на барањето, според ЗОУП и другата законска регулатива може писмено и електронски – да се има доказ</a:t>
          </a:r>
          <a:endParaRPr lang="en-US"/>
        </a:p>
      </dgm:t>
    </dgm:pt>
    <dgm:pt modelId="{DFCB011D-7D24-4203-A8E1-B8F90B9361F2}" type="parTrans" cxnId="{96B7997F-7ACA-4F9F-9DC5-A521D9E7EACF}">
      <dgm:prSet/>
      <dgm:spPr/>
      <dgm:t>
        <a:bodyPr/>
        <a:lstStyle/>
        <a:p>
          <a:endParaRPr lang="en-US"/>
        </a:p>
      </dgm:t>
    </dgm:pt>
    <dgm:pt modelId="{CE01DCF5-7908-4E11-AD92-F1D9560CC3E1}" type="sibTrans" cxnId="{96B7997F-7ACA-4F9F-9DC5-A521D9E7EACF}">
      <dgm:prSet/>
      <dgm:spPr/>
      <dgm:t>
        <a:bodyPr/>
        <a:lstStyle/>
        <a:p>
          <a:endParaRPr lang="en-US"/>
        </a:p>
      </dgm:t>
    </dgm:pt>
    <dgm:pt modelId="{D17B7486-D982-4E49-A248-0428043558B1}" type="pres">
      <dgm:prSet presAssocID="{31C49A6B-49D1-4E73-96DB-7F45AB73ADB7}" presName="Name0" presStyleCnt="0">
        <dgm:presLayoutVars>
          <dgm:dir/>
          <dgm:animLvl val="lvl"/>
          <dgm:resizeHandles val="exact"/>
        </dgm:presLayoutVars>
      </dgm:prSet>
      <dgm:spPr/>
    </dgm:pt>
    <dgm:pt modelId="{3385C450-AD40-E741-9BBB-759C1B0F5BB9}" type="pres">
      <dgm:prSet presAssocID="{996680B9-2144-44D7-8F86-C92513CB8FC1}" presName="boxAndChildren" presStyleCnt="0"/>
      <dgm:spPr/>
    </dgm:pt>
    <dgm:pt modelId="{2294AD26-48AA-824A-967D-7950B127D3D1}" type="pres">
      <dgm:prSet presAssocID="{996680B9-2144-44D7-8F86-C92513CB8FC1}" presName="parentTextBox" presStyleLbl="node1" presStyleIdx="0" presStyleCnt="2"/>
      <dgm:spPr/>
    </dgm:pt>
    <dgm:pt modelId="{A60FB69F-917A-054E-9A39-E0DE9995BDF5}" type="pres">
      <dgm:prSet presAssocID="{C2BAB7CC-DD34-493F-BF49-3C8DC8D5AA18}" presName="sp" presStyleCnt="0"/>
      <dgm:spPr/>
    </dgm:pt>
    <dgm:pt modelId="{B47DF320-FCA9-0E48-9DE9-47FF11E8B595}" type="pres">
      <dgm:prSet presAssocID="{4DB51DE6-457A-4541-B754-CC97AC1EC8F7}" presName="arrowAndChildren" presStyleCnt="0"/>
      <dgm:spPr/>
    </dgm:pt>
    <dgm:pt modelId="{C6E9AD55-1ADE-D247-AFC8-08AD76C91ADE}" type="pres">
      <dgm:prSet presAssocID="{4DB51DE6-457A-4541-B754-CC97AC1EC8F7}" presName="parentTextArrow" presStyleLbl="node1" presStyleIdx="1" presStyleCnt="2"/>
      <dgm:spPr/>
    </dgm:pt>
  </dgm:ptLst>
  <dgm:cxnLst>
    <dgm:cxn modelId="{74D3E042-B563-FC43-9B3B-52A3269EC740}" type="presOf" srcId="{996680B9-2144-44D7-8F86-C92513CB8FC1}" destId="{2294AD26-48AA-824A-967D-7950B127D3D1}" srcOrd="0" destOrd="0" presId="urn:microsoft.com/office/officeart/2005/8/layout/process4"/>
    <dgm:cxn modelId="{3EBF8E52-7467-DC46-9806-8AB6DE003A3C}" type="presOf" srcId="{4DB51DE6-457A-4541-B754-CC97AC1EC8F7}" destId="{C6E9AD55-1ADE-D247-AFC8-08AD76C91ADE}" srcOrd="0" destOrd="0" presId="urn:microsoft.com/office/officeart/2005/8/layout/process4"/>
    <dgm:cxn modelId="{25392153-4BED-0C45-B5C2-5B272048CDA8}" type="presOf" srcId="{31C49A6B-49D1-4E73-96DB-7F45AB73ADB7}" destId="{D17B7486-D982-4E49-A248-0428043558B1}" srcOrd="0" destOrd="0" presId="urn:microsoft.com/office/officeart/2005/8/layout/process4"/>
    <dgm:cxn modelId="{96B7997F-7ACA-4F9F-9DC5-A521D9E7EACF}" srcId="{31C49A6B-49D1-4E73-96DB-7F45AB73ADB7}" destId="{996680B9-2144-44D7-8F86-C92513CB8FC1}" srcOrd="1" destOrd="0" parTransId="{DFCB011D-7D24-4203-A8E1-B8F90B9361F2}" sibTransId="{CE01DCF5-7908-4E11-AD92-F1D9560CC3E1}"/>
    <dgm:cxn modelId="{F9B54AD1-0BF4-4E39-A83B-A5C53FBC83FB}" srcId="{31C49A6B-49D1-4E73-96DB-7F45AB73ADB7}" destId="{4DB51DE6-457A-4541-B754-CC97AC1EC8F7}" srcOrd="0" destOrd="0" parTransId="{8F491E1D-A1F8-4132-BF5E-BEE21E29F377}" sibTransId="{C2BAB7CC-DD34-493F-BF49-3C8DC8D5AA18}"/>
    <dgm:cxn modelId="{D4968B93-4CEB-F34D-AACB-AC9568932616}" type="presParOf" srcId="{D17B7486-D982-4E49-A248-0428043558B1}" destId="{3385C450-AD40-E741-9BBB-759C1B0F5BB9}" srcOrd="0" destOrd="0" presId="urn:microsoft.com/office/officeart/2005/8/layout/process4"/>
    <dgm:cxn modelId="{B38DFD2D-D8B9-CB4D-AF6C-80B9EF6F546D}" type="presParOf" srcId="{3385C450-AD40-E741-9BBB-759C1B0F5BB9}" destId="{2294AD26-48AA-824A-967D-7950B127D3D1}" srcOrd="0" destOrd="0" presId="urn:microsoft.com/office/officeart/2005/8/layout/process4"/>
    <dgm:cxn modelId="{25C52294-6564-7E47-8B41-219B4B2A567D}" type="presParOf" srcId="{D17B7486-D982-4E49-A248-0428043558B1}" destId="{A60FB69F-917A-054E-9A39-E0DE9995BDF5}" srcOrd="1" destOrd="0" presId="urn:microsoft.com/office/officeart/2005/8/layout/process4"/>
    <dgm:cxn modelId="{44159DE2-0F47-0347-BBC5-EE0AF19BC652}" type="presParOf" srcId="{D17B7486-D982-4E49-A248-0428043558B1}" destId="{B47DF320-FCA9-0E48-9DE9-47FF11E8B595}" srcOrd="2" destOrd="0" presId="urn:microsoft.com/office/officeart/2005/8/layout/process4"/>
    <dgm:cxn modelId="{264BFFFB-CB1F-E74B-B9A8-9C8B2BCF4B22}" type="presParOf" srcId="{B47DF320-FCA9-0E48-9DE9-47FF11E8B595}" destId="{C6E9AD55-1ADE-D247-AFC8-08AD76C91A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5A2823F-0BB3-4002-B756-E0FE7E48185C}"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en-US"/>
        </a:p>
      </dgm:t>
    </dgm:pt>
    <dgm:pt modelId="{BD3A0392-E335-44EB-A54D-3D7AE87D3A18}">
      <dgm:prSet/>
      <dgm:spPr/>
      <dgm:t>
        <a:bodyPr/>
        <a:lstStyle/>
        <a:p>
          <a:r>
            <a:rPr lang="mk-MK" dirty="0"/>
            <a:t>- ако вештакот сам побара и </a:t>
          </a:r>
          <a:endParaRPr lang="en-US" dirty="0"/>
        </a:p>
      </dgm:t>
    </dgm:pt>
    <dgm:pt modelId="{70A3580E-B306-4D04-A2A7-75BE80FD29FA}" type="parTrans" cxnId="{838B1C24-ED19-4C85-B18E-FA0398385824}">
      <dgm:prSet/>
      <dgm:spPr/>
      <dgm:t>
        <a:bodyPr/>
        <a:lstStyle/>
        <a:p>
          <a:endParaRPr lang="en-US"/>
        </a:p>
      </dgm:t>
    </dgm:pt>
    <dgm:pt modelId="{36A55EB3-030F-4D02-82EB-46558988485E}" type="sibTrans" cxnId="{838B1C24-ED19-4C85-B18E-FA0398385824}">
      <dgm:prSet/>
      <dgm:spPr/>
      <dgm:t>
        <a:bodyPr/>
        <a:lstStyle/>
        <a:p>
          <a:endParaRPr lang="en-US"/>
        </a:p>
      </dgm:t>
    </dgm:pt>
    <dgm:pt modelId="{F1BEAF57-488E-4EE7-B9F2-DB615B6E76E6}">
      <dgm:prSet/>
      <dgm:spPr/>
      <dgm:t>
        <a:bodyPr/>
        <a:lstStyle/>
        <a:p>
          <a:r>
            <a:rPr lang="mk-MK"/>
            <a:t>- со смрт на вештакот. </a:t>
          </a:r>
          <a:endParaRPr lang="en-US"/>
        </a:p>
      </dgm:t>
    </dgm:pt>
    <dgm:pt modelId="{76DA1F2F-3C84-4B59-A0E4-6A06D4D311A9}" type="parTrans" cxnId="{F75B0DBE-91E5-4536-862B-F5A40A039C6F}">
      <dgm:prSet/>
      <dgm:spPr/>
      <dgm:t>
        <a:bodyPr/>
        <a:lstStyle/>
        <a:p>
          <a:endParaRPr lang="en-US"/>
        </a:p>
      </dgm:t>
    </dgm:pt>
    <dgm:pt modelId="{F4E64A03-7095-4535-9A23-57BFF0DC8BEA}" type="sibTrans" cxnId="{F75B0DBE-91E5-4536-862B-F5A40A039C6F}">
      <dgm:prSet/>
      <dgm:spPr/>
      <dgm:t>
        <a:bodyPr/>
        <a:lstStyle/>
        <a:p>
          <a:endParaRPr lang="en-US"/>
        </a:p>
      </dgm:t>
    </dgm:pt>
    <dgm:pt modelId="{ECA2021B-FC0A-964A-851D-B66AB6707503}" type="pres">
      <dgm:prSet presAssocID="{25A2823F-0BB3-4002-B756-E0FE7E48185C}" presName="diagram" presStyleCnt="0">
        <dgm:presLayoutVars>
          <dgm:chPref val="1"/>
          <dgm:dir/>
          <dgm:animOne val="branch"/>
          <dgm:animLvl val="lvl"/>
          <dgm:resizeHandles/>
        </dgm:presLayoutVars>
      </dgm:prSet>
      <dgm:spPr/>
    </dgm:pt>
    <dgm:pt modelId="{339DF5EC-06FB-D749-9BB0-3E648D0E3030}" type="pres">
      <dgm:prSet presAssocID="{BD3A0392-E335-44EB-A54D-3D7AE87D3A18}" presName="root" presStyleCnt="0"/>
      <dgm:spPr/>
    </dgm:pt>
    <dgm:pt modelId="{4AEE9A2E-36B8-B248-8E95-8B0795C1E5CC}" type="pres">
      <dgm:prSet presAssocID="{BD3A0392-E335-44EB-A54D-3D7AE87D3A18}" presName="rootComposite" presStyleCnt="0"/>
      <dgm:spPr/>
    </dgm:pt>
    <dgm:pt modelId="{8218890A-E235-DB45-8810-5ED1A9B31892}" type="pres">
      <dgm:prSet presAssocID="{BD3A0392-E335-44EB-A54D-3D7AE87D3A18}" presName="rootText" presStyleLbl="node1" presStyleIdx="0" presStyleCnt="2"/>
      <dgm:spPr/>
    </dgm:pt>
    <dgm:pt modelId="{8671511D-D8E6-344A-BBB9-290E1E7B7C42}" type="pres">
      <dgm:prSet presAssocID="{BD3A0392-E335-44EB-A54D-3D7AE87D3A18}" presName="rootConnector" presStyleLbl="node1" presStyleIdx="0" presStyleCnt="2"/>
      <dgm:spPr/>
    </dgm:pt>
    <dgm:pt modelId="{FB28DF27-744A-1748-8134-E036B276471B}" type="pres">
      <dgm:prSet presAssocID="{BD3A0392-E335-44EB-A54D-3D7AE87D3A18}" presName="childShape" presStyleCnt="0"/>
      <dgm:spPr/>
    </dgm:pt>
    <dgm:pt modelId="{5C8CBAA0-9D92-CC40-B032-072E041B63B4}" type="pres">
      <dgm:prSet presAssocID="{F1BEAF57-488E-4EE7-B9F2-DB615B6E76E6}" presName="root" presStyleCnt="0"/>
      <dgm:spPr/>
    </dgm:pt>
    <dgm:pt modelId="{7B1D1A97-2824-4C44-9ABE-DA037CE3F009}" type="pres">
      <dgm:prSet presAssocID="{F1BEAF57-488E-4EE7-B9F2-DB615B6E76E6}" presName="rootComposite" presStyleCnt="0"/>
      <dgm:spPr/>
    </dgm:pt>
    <dgm:pt modelId="{C54C487B-41AA-9843-90B5-487A59AE7138}" type="pres">
      <dgm:prSet presAssocID="{F1BEAF57-488E-4EE7-B9F2-DB615B6E76E6}" presName="rootText" presStyleLbl="node1" presStyleIdx="1" presStyleCnt="2"/>
      <dgm:spPr/>
    </dgm:pt>
    <dgm:pt modelId="{B2513522-23EB-3242-9908-BB20D098DE3F}" type="pres">
      <dgm:prSet presAssocID="{F1BEAF57-488E-4EE7-B9F2-DB615B6E76E6}" presName="rootConnector" presStyleLbl="node1" presStyleIdx="1" presStyleCnt="2"/>
      <dgm:spPr/>
    </dgm:pt>
    <dgm:pt modelId="{601A14FC-EA04-6940-A450-1AF1534B2233}" type="pres">
      <dgm:prSet presAssocID="{F1BEAF57-488E-4EE7-B9F2-DB615B6E76E6}" presName="childShape" presStyleCnt="0"/>
      <dgm:spPr/>
    </dgm:pt>
  </dgm:ptLst>
  <dgm:cxnLst>
    <dgm:cxn modelId="{BBF2D30E-5B0A-374E-B488-7BB996F17DEA}" type="presOf" srcId="{BD3A0392-E335-44EB-A54D-3D7AE87D3A18}" destId="{8671511D-D8E6-344A-BBB9-290E1E7B7C42}" srcOrd="1" destOrd="0" presId="urn:microsoft.com/office/officeart/2005/8/layout/hierarchy3"/>
    <dgm:cxn modelId="{838B1C24-ED19-4C85-B18E-FA0398385824}" srcId="{25A2823F-0BB3-4002-B756-E0FE7E48185C}" destId="{BD3A0392-E335-44EB-A54D-3D7AE87D3A18}" srcOrd="0" destOrd="0" parTransId="{70A3580E-B306-4D04-A2A7-75BE80FD29FA}" sibTransId="{36A55EB3-030F-4D02-82EB-46558988485E}"/>
    <dgm:cxn modelId="{9447E72C-6C88-0F4E-AA34-11B65A819326}" type="presOf" srcId="{F1BEAF57-488E-4EE7-B9F2-DB615B6E76E6}" destId="{C54C487B-41AA-9843-90B5-487A59AE7138}" srcOrd="0" destOrd="0" presId="urn:microsoft.com/office/officeart/2005/8/layout/hierarchy3"/>
    <dgm:cxn modelId="{B31F44B1-742B-FC4A-BE55-C8DF02F3FF71}" type="presOf" srcId="{25A2823F-0BB3-4002-B756-E0FE7E48185C}" destId="{ECA2021B-FC0A-964A-851D-B66AB6707503}" srcOrd="0" destOrd="0" presId="urn:microsoft.com/office/officeart/2005/8/layout/hierarchy3"/>
    <dgm:cxn modelId="{F75B0DBE-91E5-4536-862B-F5A40A039C6F}" srcId="{25A2823F-0BB3-4002-B756-E0FE7E48185C}" destId="{F1BEAF57-488E-4EE7-B9F2-DB615B6E76E6}" srcOrd="1" destOrd="0" parTransId="{76DA1F2F-3C84-4B59-A0E4-6A06D4D311A9}" sibTransId="{F4E64A03-7095-4535-9A23-57BFF0DC8BEA}"/>
    <dgm:cxn modelId="{11A140CE-C25D-E04C-8B8B-255407075A26}" type="presOf" srcId="{F1BEAF57-488E-4EE7-B9F2-DB615B6E76E6}" destId="{B2513522-23EB-3242-9908-BB20D098DE3F}" srcOrd="1" destOrd="0" presId="urn:microsoft.com/office/officeart/2005/8/layout/hierarchy3"/>
    <dgm:cxn modelId="{E15484E4-95D1-3644-AE26-B98652B8E588}" type="presOf" srcId="{BD3A0392-E335-44EB-A54D-3D7AE87D3A18}" destId="{8218890A-E235-DB45-8810-5ED1A9B31892}" srcOrd="0" destOrd="0" presId="urn:microsoft.com/office/officeart/2005/8/layout/hierarchy3"/>
    <dgm:cxn modelId="{E4389F12-3220-394F-9589-0FFE75E0B847}" type="presParOf" srcId="{ECA2021B-FC0A-964A-851D-B66AB6707503}" destId="{339DF5EC-06FB-D749-9BB0-3E648D0E3030}" srcOrd="0" destOrd="0" presId="urn:microsoft.com/office/officeart/2005/8/layout/hierarchy3"/>
    <dgm:cxn modelId="{75621BD8-5EC9-F244-B443-A86F9C5AA9FD}" type="presParOf" srcId="{339DF5EC-06FB-D749-9BB0-3E648D0E3030}" destId="{4AEE9A2E-36B8-B248-8E95-8B0795C1E5CC}" srcOrd="0" destOrd="0" presId="urn:microsoft.com/office/officeart/2005/8/layout/hierarchy3"/>
    <dgm:cxn modelId="{B49B9D92-8971-D94C-A783-7E91A7769AA8}" type="presParOf" srcId="{4AEE9A2E-36B8-B248-8E95-8B0795C1E5CC}" destId="{8218890A-E235-DB45-8810-5ED1A9B31892}" srcOrd="0" destOrd="0" presId="urn:microsoft.com/office/officeart/2005/8/layout/hierarchy3"/>
    <dgm:cxn modelId="{D461AC94-FC64-A348-AA57-06B7B82344FF}" type="presParOf" srcId="{4AEE9A2E-36B8-B248-8E95-8B0795C1E5CC}" destId="{8671511D-D8E6-344A-BBB9-290E1E7B7C42}" srcOrd="1" destOrd="0" presId="urn:microsoft.com/office/officeart/2005/8/layout/hierarchy3"/>
    <dgm:cxn modelId="{AA6F9026-95BC-7342-BBF8-BBED439C7741}" type="presParOf" srcId="{339DF5EC-06FB-D749-9BB0-3E648D0E3030}" destId="{FB28DF27-744A-1748-8134-E036B276471B}" srcOrd="1" destOrd="0" presId="urn:microsoft.com/office/officeart/2005/8/layout/hierarchy3"/>
    <dgm:cxn modelId="{9E310E39-5E7D-6445-9508-B5B933512182}" type="presParOf" srcId="{ECA2021B-FC0A-964A-851D-B66AB6707503}" destId="{5C8CBAA0-9D92-CC40-B032-072E041B63B4}" srcOrd="1" destOrd="0" presId="urn:microsoft.com/office/officeart/2005/8/layout/hierarchy3"/>
    <dgm:cxn modelId="{72BB6110-6C3F-2C43-8F32-BA63B12E5DD3}" type="presParOf" srcId="{5C8CBAA0-9D92-CC40-B032-072E041B63B4}" destId="{7B1D1A97-2824-4C44-9ABE-DA037CE3F009}" srcOrd="0" destOrd="0" presId="urn:microsoft.com/office/officeart/2005/8/layout/hierarchy3"/>
    <dgm:cxn modelId="{77EFD74A-66FD-794D-B7E6-599C71329D9C}" type="presParOf" srcId="{7B1D1A97-2824-4C44-9ABE-DA037CE3F009}" destId="{C54C487B-41AA-9843-90B5-487A59AE7138}" srcOrd="0" destOrd="0" presId="urn:microsoft.com/office/officeart/2005/8/layout/hierarchy3"/>
    <dgm:cxn modelId="{8589A588-ACFE-2742-8579-0B645521DC69}" type="presParOf" srcId="{7B1D1A97-2824-4C44-9ABE-DA037CE3F009}" destId="{B2513522-23EB-3242-9908-BB20D098DE3F}" srcOrd="1" destOrd="0" presId="urn:microsoft.com/office/officeart/2005/8/layout/hierarchy3"/>
    <dgm:cxn modelId="{F481847B-425C-2945-8139-592E774A3946}" type="presParOf" srcId="{5C8CBAA0-9D92-CC40-B032-072E041B63B4}" destId="{601A14FC-EA04-6940-A450-1AF1534B223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A4751-FB1C-4EB8-A29E-CF111ACFBBEB}"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066AD7A4-03E5-41C3-974D-F5B721658D2F}">
      <dgm:prSet/>
      <dgm:spPr/>
      <dgm:t>
        <a:bodyPr/>
        <a:lstStyle/>
        <a:p>
          <a:r>
            <a:rPr lang="mk-MK"/>
            <a:t>За одземање лиценца и престанок на лиценца за вештачење, министерот за правда донесува решение со кое вештакот се брише од Регистарот на вештаци. </a:t>
          </a:r>
          <a:endParaRPr lang="en-US"/>
        </a:p>
      </dgm:t>
    </dgm:pt>
    <dgm:pt modelId="{D94A41C8-760D-417D-AD33-974067002728}" type="parTrans" cxnId="{9C38A9A7-EFA7-4CB0-81BC-3980CD9565A8}">
      <dgm:prSet/>
      <dgm:spPr/>
      <dgm:t>
        <a:bodyPr/>
        <a:lstStyle/>
        <a:p>
          <a:endParaRPr lang="en-US"/>
        </a:p>
      </dgm:t>
    </dgm:pt>
    <dgm:pt modelId="{1BE9EFE6-FEE7-4142-9F2F-9D65DFD456B5}" type="sibTrans" cxnId="{9C38A9A7-EFA7-4CB0-81BC-3980CD9565A8}">
      <dgm:prSet/>
      <dgm:spPr/>
      <dgm:t>
        <a:bodyPr/>
        <a:lstStyle/>
        <a:p>
          <a:endParaRPr lang="en-US"/>
        </a:p>
      </dgm:t>
    </dgm:pt>
    <dgm:pt modelId="{FB5CA702-4BE1-4D50-BAD9-F12124DB2974}">
      <dgm:prSet/>
      <dgm:spPr/>
      <dgm:t>
        <a:bodyPr/>
        <a:lstStyle/>
        <a:p>
          <a:r>
            <a:rPr lang="mk-MK"/>
            <a:t>Против тоа решение може да се поведе управен спор пред Управниот суд. </a:t>
          </a:r>
          <a:endParaRPr lang="en-US"/>
        </a:p>
      </dgm:t>
    </dgm:pt>
    <dgm:pt modelId="{C1D1FD81-FB8F-4B68-9519-59ECA03AAA4D}" type="parTrans" cxnId="{E06A124B-0FC2-47AD-B37E-5D246635F4AB}">
      <dgm:prSet/>
      <dgm:spPr/>
      <dgm:t>
        <a:bodyPr/>
        <a:lstStyle/>
        <a:p>
          <a:endParaRPr lang="en-US"/>
        </a:p>
      </dgm:t>
    </dgm:pt>
    <dgm:pt modelId="{8021529C-7C1B-42E5-A9C9-3E5C08685767}" type="sibTrans" cxnId="{E06A124B-0FC2-47AD-B37E-5D246635F4AB}">
      <dgm:prSet/>
      <dgm:spPr/>
      <dgm:t>
        <a:bodyPr/>
        <a:lstStyle/>
        <a:p>
          <a:endParaRPr lang="en-US"/>
        </a:p>
      </dgm:t>
    </dgm:pt>
    <dgm:pt modelId="{ED1EE822-13F6-E643-8EB2-633126209D06}" type="pres">
      <dgm:prSet presAssocID="{84FA4751-FB1C-4EB8-A29E-CF111ACFBBEB}" presName="hierChild1" presStyleCnt="0">
        <dgm:presLayoutVars>
          <dgm:chPref val="1"/>
          <dgm:dir/>
          <dgm:animOne val="branch"/>
          <dgm:animLvl val="lvl"/>
          <dgm:resizeHandles/>
        </dgm:presLayoutVars>
      </dgm:prSet>
      <dgm:spPr/>
    </dgm:pt>
    <dgm:pt modelId="{FF7AF120-5959-A34A-BF77-7CEE8207AA0E}" type="pres">
      <dgm:prSet presAssocID="{066AD7A4-03E5-41C3-974D-F5B721658D2F}" presName="hierRoot1" presStyleCnt="0"/>
      <dgm:spPr/>
    </dgm:pt>
    <dgm:pt modelId="{662F04FA-9E92-EE4B-97D4-63161FAABBCA}" type="pres">
      <dgm:prSet presAssocID="{066AD7A4-03E5-41C3-974D-F5B721658D2F}" presName="composite" presStyleCnt="0"/>
      <dgm:spPr/>
    </dgm:pt>
    <dgm:pt modelId="{5CEFC016-E3A1-A846-AFEF-8D76B46F95E7}" type="pres">
      <dgm:prSet presAssocID="{066AD7A4-03E5-41C3-974D-F5B721658D2F}" presName="background" presStyleLbl="node0" presStyleIdx="0" presStyleCnt="2"/>
      <dgm:spPr/>
    </dgm:pt>
    <dgm:pt modelId="{5E1F6CF8-505F-EB48-B7B1-F5CE215B5EDD}" type="pres">
      <dgm:prSet presAssocID="{066AD7A4-03E5-41C3-974D-F5B721658D2F}" presName="text" presStyleLbl="fgAcc0" presStyleIdx="0" presStyleCnt="2">
        <dgm:presLayoutVars>
          <dgm:chPref val="3"/>
        </dgm:presLayoutVars>
      </dgm:prSet>
      <dgm:spPr/>
    </dgm:pt>
    <dgm:pt modelId="{7104CA42-00EA-324A-93CF-995C41EE00C4}" type="pres">
      <dgm:prSet presAssocID="{066AD7A4-03E5-41C3-974D-F5B721658D2F}" presName="hierChild2" presStyleCnt="0"/>
      <dgm:spPr/>
    </dgm:pt>
    <dgm:pt modelId="{631C0528-E1D8-6A4B-A61C-25945D818A1A}" type="pres">
      <dgm:prSet presAssocID="{FB5CA702-4BE1-4D50-BAD9-F12124DB2974}" presName="hierRoot1" presStyleCnt="0"/>
      <dgm:spPr/>
    </dgm:pt>
    <dgm:pt modelId="{7B241045-F831-0C4D-82CB-403E13392845}" type="pres">
      <dgm:prSet presAssocID="{FB5CA702-4BE1-4D50-BAD9-F12124DB2974}" presName="composite" presStyleCnt="0"/>
      <dgm:spPr/>
    </dgm:pt>
    <dgm:pt modelId="{14537BDF-2F05-2647-A6C3-362C839D2E63}" type="pres">
      <dgm:prSet presAssocID="{FB5CA702-4BE1-4D50-BAD9-F12124DB2974}" presName="background" presStyleLbl="node0" presStyleIdx="1" presStyleCnt="2"/>
      <dgm:spPr/>
    </dgm:pt>
    <dgm:pt modelId="{BE72D40C-1F82-6B46-BD2F-2DEEE33D27AB}" type="pres">
      <dgm:prSet presAssocID="{FB5CA702-4BE1-4D50-BAD9-F12124DB2974}" presName="text" presStyleLbl="fgAcc0" presStyleIdx="1" presStyleCnt="2">
        <dgm:presLayoutVars>
          <dgm:chPref val="3"/>
        </dgm:presLayoutVars>
      </dgm:prSet>
      <dgm:spPr/>
    </dgm:pt>
    <dgm:pt modelId="{94726D1A-8E5A-8D4C-96C2-39397F06E774}" type="pres">
      <dgm:prSet presAssocID="{FB5CA702-4BE1-4D50-BAD9-F12124DB2974}" presName="hierChild2" presStyleCnt="0"/>
      <dgm:spPr/>
    </dgm:pt>
  </dgm:ptLst>
  <dgm:cxnLst>
    <dgm:cxn modelId="{8527BC04-180E-8943-BE21-EC3B2C524BED}" type="presOf" srcId="{84FA4751-FB1C-4EB8-A29E-CF111ACFBBEB}" destId="{ED1EE822-13F6-E643-8EB2-633126209D06}" srcOrd="0" destOrd="0" presId="urn:microsoft.com/office/officeart/2005/8/layout/hierarchy1"/>
    <dgm:cxn modelId="{E06A124B-0FC2-47AD-B37E-5D246635F4AB}" srcId="{84FA4751-FB1C-4EB8-A29E-CF111ACFBBEB}" destId="{FB5CA702-4BE1-4D50-BAD9-F12124DB2974}" srcOrd="1" destOrd="0" parTransId="{C1D1FD81-FB8F-4B68-9519-59ECA03AAA4D}" sibTransId="{8021529C-7C1B-42E5-A9C9-3E5C08685767}"/>
    <dgm:cxn modelId="{AA94FBA6-6CED-114D-9145-4493BF7E62E2}" type="presOf" srcId="{066AD7A4-03E5-41C3-974D-F5B721658D2F}" destId="{5E1F6CF8-505F-EB48-B7B1-F5CE215B5EDD}" srcOrd="0" destOrd="0" presId="urn:microsoft.com/office/officeart/2005/8/layout/hierarchy1"/>
    <dgm:cxn modelId="{9C38A9A7-EFA7-4CB0-81BC-3980CD9565A8}" srcId="{84FA4751-FB1C-4EB8-A29E-CF111ACFBBEB}" destId="{066AD7A4-03E5-41C3-974D-F5B721658D2F}" srcOrd="0" destOrd="0" parTransId="{D94A41C8-760D-417D-AD33-974067002728}" sibTransId="{1BE9EFE6-FEE7-4142-9F2F-9D65DFD456B5}"/>
    <dgm:cxn modelId="{958E8DCA-691E-0344-9537-4CB00CBAF419}" type="presOf" srcId="{FB5CA702-4BE1-4D50-BAD9-F12124DB2974}" destId="{BE72D40C-1F82-6B46-BD2F-2DEEE33D27AB}" srcOrd="0" destOrd="0" presId="urn:microsoft.com/office/officeart/2005/8/layout/hierarchy1"/>
    <dgm:cxn modelId="{A58BDEF3-82B5-4A4E-AE66-8EC56464A9A1}" type="presParOf" srcId="{ED1EE822-13F6-E643-8EB2-633126209D06}" destId="{FF7AF120-5959-A34A-BF77-7CEE8207AA0E}" srcOrd="0" destOrd="0" presId="urn:microsoft.com/office/officeart/2005/8/layout/hierarchy1"/>
    <dgm:cxn modelId="{585E0738-9DDC-EF4A-86D6-6CC41012AA82}" type="presParOf" srcId="{FF7AF120-5959-A34A-BF77-7CEE8207AA0E}" destId="{662F04FA-9E92-EE4B-97D4-63161FAABBCA}" srcOrd="0" destOrd="0" presId="urn:microsoft.com/office/officeart/2005/8/layout/hierarchy1"/>
    <dgm:cxn modelId="{E91FDD71-8004-4247-BEE2-8BE61E144D3E}" type="presParOf" srcId="{662F04FA-9E92-EE4B-97D4-63161FAABBCA}" destId="{5CEFC016-E3A1-A846-AFEF-8D76B46F95E7}" srcOrd="0" destOrd="0" presId="urn:microsoft.com/office/officeart/2005/8/layout/hierarchy1"/>
    <dgm:cxn modelId="{A353C92F-5BA8-6440-903E-6093FBFC3A6D}" type="presParOf" srcId="{662F04FA-9E92-EE4B-97D4-63161FAABBCA}" destId="{5E1F6CF8-505F-EB48-B7B1-F5CE215B5EDD}" srcOrd="1" destOrd="0" presId="urn:microsoft.com/office/officeart/2005/8/layout/hierarchy1"/>
    <dgm:cxn modelId="{22A0A482-29FC-A84B-927B-BCC0A45C60D3}" type="presParOf" srcId="{FF7AF120-5959-A34A-BF77-7CEE8207AA0E}" destId="{7104CA42-00EA-324A-93CF-995C41EE00C4}" srcOrd="1" destOrd="0" presId="urn:microsoft.com/office/officeart/2005/8/layout/hierarchy1"/>
    <dgm:cxn modelId="{FE46227D-085F-A84D-92DC-547D445676D7}" type="presParOf" srcId="{ED1EE822-13F6-E643-8EB2-633126209D06}" destId="{631C0528-E1D8-6A4B-A61C-25945D818A1A}" srcOrd="1" destOrd="0" presId="urn:microsoft.com/office/officeart/2005/8/layout/hierarchy1"/>
    <dgm:cxn modelId="{729B742B-7900-514A-A7E1-E2A5EE61A88E}" type="presParOf" srcId="{631C0528-E1D8-6A4B-A61C-25945D818A1A}" destId="{7B241045-F831-0C4D-82CB-403E13392845}" srcOrd="0" destOrd="0" presId="urn:microsoft.com/office/officeart/2005/8/layout/hierarchy1"/>
    <dgm:cxn modelId="{535F0CD7-8D01-E64E-8601-2310BDBF311C}" type="presParOf" srcId="{7B241045-F831-0C4D-82CB-403E13392845}" destId="{14537BDF-2F05-2647-A6C3-362C839D2E63}" srcOrd="0" destOrd="0" presId="urn:microsoft.com/office/officeart/2005/8/layout/hierarchy1"/>
    <dgm:cxn modelId="{2B582B12-8F92-4646-859F-143F6EBBB2A1}" type="presParOf" srcId="{7B241045-F831-0C4D-82CB-403E13392845}" destId="{BE72D40C-1F82-6B46-BD2F-2DEEE33D27AB}" srcOrd="1" destOrd="0" presId="urn:microsoft.com/office/officeart/2005/8/layout/hierarchy1"/>
    <dgm:cxn modelId="{61100A05-8249-A540-92C9-08198CC1FB64}" type="presParOf" srcId="{631C0528-E1D8-6A4B-A61C-25945D818A1A}" destId="{94726D1A-8E5A-8D4C-96C2-39397F06E77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4743FE8-267B-476C-9A2E-F39B9F03DDCB}"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F3635493-43B5-4F38-A24F-48CEA14F062B}">
      <dgm:prSet/>
      <dgm:spPr/>
      <dgm:t>
        <a:bodyPr/>
        <a:lstStyle/>
        <a:p>
          <a:r>
            <a:rPr lang="mk-MK"/>
            <a:t>Професионално коморско здружение на вештаци – поимник на Законот</a:t>
          </a:r>
          <a:endParaRPr lang="en-US"/>
        </a:p>
      </dgm:t>
    </dgm:pt>
    <dgm:pt modelId="{3952A7CE-FFEA-42C8-8E0E-53CAA99D1668}" type="parTrans" cxnId="{C8EBCAC0-86AD-4BAD-AD95-59B0DE925E64}">
      <dgm:prSet/>
      <dgm:spPr/>
      <dgm:t>
        <a:bodyPr/>
        <a:lstStyle/>
        <a:p>
          <a:endParaRPr lang="en-US"/>
        </a:p>
      </dgm:t>
    </dgm:pt>
    <dgm:pt modelId="{10EBF536-7500-4F87-96B0-B7D587290A0A}" type="sibTrans" cxnId="{C8EBCAC0-86AD-4BAD-AD95-59B0DE925E64}">
      <dgm:prSet/>
      <dgm:spPr/>
      <dgm:t>
        <a:bodyPr/>
        <a:lstStyle/>
        <a:p>
          <a:endParaRPr lang="en-US"/>
        </a:p>
      </dgm:t>
    </dgm:pt>
    <dgm:pt modelId="{001FE7CB-59B8-491B-B21A-7BBEC5DE35FA}">
      <dgm:prSet/>
      <dgm:spPr/>
      <dgm:t>
        <a:bodyPr/>
        <a:lstStyle/>
        <a:p>
          <a:r>
            <a:rPr lang="mk-MK"/>
            <a:t>Еснафско здружение на граѓани (вештаци) основано за унапредување на статусот на вештаците, остварување нивните заеднички интереси кое располага со јавни овластувања (овластувања со закон пренесени од државата)</a:t>
          </a:r>
          <a:endParaRPr lang="en-US"/>
        </a:p>
      </dgm:t>
    </dgm:pt>
    <dgm:pt modelId="{C0B0E9C4-6DCB-425E-B55A-7B668453345B}" type="parTrans" cxnId="{413D34F5-21FC-47FD-B1E8-E9FF6EDF1BC2}">
      <dgm:prSet/>
      <dgm:spPr/>
      <dgm:t>
        <a:bodyPr/>
        <a:lstStyle/>
        <a:p>
          <a:endParaRPr lang="en-US"/>
        </a:p>
      </dgm:t>
    </dgm:pt>
    <dgm:pt modelId="{BA1DE883-2EBC-427A-898F-06824BA4C7A4}" type="sibTrans" cxnId="{413D34F5-21FC-47FD-B1E8-E9FF6EDF1BC2}">
      <dgm:prSet/>
      <dgm:spPr/>
      <dgm:t>
        <a:bodyPr/>
        <a:lstStyle/>
        <a:p>
          <a:endParaRPr lang="en-US"/>
        </a:p>
      </dgm:t>
    </dgm:pt>
    <dgm:pt modelId="{8E91370B-A0B2-4547-8055-5B7A27CD852D}">
      <dgm:prSet/>
      <dgm:spPr/>
      <dgm:t>
        <a:bodyPr/>
        <a:lstStyle/>
        <a:p>
          <a:r>
            <a:rPr lang="mk-MK"/>
            <a:t>Членувањето во Комората е задолжително за сите вештаци – чл. 31 ст. 2</a:t>
          </a:r>
          <a:endParaRPr lang="en-US"/>
        </a:p>
      </dgm:t>
    </dgm:pt>
    <dgm:pt modelId="{6F03184E-0E05-4B44-9367-0051EEA51349}" type="parTrans" cxnId="{33217C65-B95F-48A9-9B61-D2EC846CE3FE}">
      <dgm:prSet/>
      <dgm:spPr/>
      <dgm:t>
        <a:bodyPr/>
        <a:lstStyle/>
        <a:p>
          <a:endParaRPr lang="en-US"/>
        </a:p>
      </dgm:t>
    </dgm:pt>
    <dgm:pt modelId="{7F62C777-6BBC-44C5-BD9A-3555B819CEEA}" type="sibTrans" cxnId="{33217C65-B95F-48A9-9B61-D2EC846CE3FE}">
      <dgm:prSet/>
      <dgm:spPr/>
      <dgm:t>
        <a:bodyPr/>
        <a:lstStyle/>
        <a:p>
          <a:endParaRPr lang="en-US"/>
        </a:p>
      </dgm:t>
    </dgm:pt>
    <dgm:pt modelId="{347AD058-8466-5949-B055-AB1EE397D869}" type="pres">
      <dgm:prSet presAssocID="{54743FE8-267B-476C-9A2E-F39B9F03DDCB}" presName="Name0" presStyleCnt="0">
        <dgm:presLayoutVars>
          <dgm:dir/>
          <dgm:animLvl val="lvl"/>
          <dgm:resizeHandles val="exact"/>
        </dgm:presLayoutVars>
      </dgm:prSet>
      <dgm:spPr/>
    </dgm:pt>
    <dgm:pt modelId="{D2BF830D-7628-5E4E-9038-26BFC16FF5BD}" type="pres">
      <dgm:prSet presAssocID="{8E91370B-A0B2-4547-8055-5B7A27CD852D}" presName="boxAndChildren" presStyleCnt="0"/>
      <dgm:spPr/>
    </dgm:pt>
    <dgm:pt modelId="{C4C3295B-5C5F-9C42-BAE0-334F03F21EAD}" type="pres">
      <dgm:prSet presAssocID="{8E91370B-A0B2-4547-8055-5B7A27CD852D}" presName="parentTextBox" presStyleLbl="node1" presStyleIdx="0" presStyleCnt="3"/>
      <dgm:spPr/>
    </dgm:pt>
    <dgm:pt modelId="{4FA4A889-4868-E847-9A90-E0736284619A}" type="pres">
      <dgm:prSet presAssocID="{BA1DE883-2EBC-427A-898F-06824BA4C7A4}" presName="sp" presStyleCnt="0"/>
      <dgm:spPr/>
    </dgm:pt>
    <dgm:pt modelId="{147A821B-4F41-304D-87A2-CA3448E21CE7}" type="pres">
      <dgm:prSet presAssocID="{001FE7CB-59B8-491B-B21A-7BBEC5DE35FA}" presName="arrowAndChildren" presStyleCnt="0"/>
      <dgm:spPr/>
    </dgm:pt>
    <dgm:pt modelId="{AFA354BA-E695-8B48-93B0-5D8135C80250}" type="pres">
      <dgm:prSet presAssocID="{001FE7CB-59B8-491B-B21A-7BBEC5DE35FA}" presName="parentTextArrow" presStyleLbl="node1" presStyleIdx="1" presStyleCnt="3"/>
      <dgm:spPr/>
    </dgm:pt>
    <dgm:pt modelId="{5CD148BD-9941-C34E-830B-35ED324816DE}" type="pres">
      <dgm:prSet presAssocID="{10EBF536-7500-4F87-96B0-B7D587290A0A}" presName="sp" presStyleCnt="0"/>
      <dgm:spPr/>
    </dgm:pt>
    <dgm:pt modelId="{84D6037A-9AC6-A14A-98C4-0873510F1E5C}" type="pres">
      <dgm:prSet presAssocID="{F3635493-43B5-4F38-A24F-48CEA14F062B}" presName="arrowAndChildren" presStyleCnt="0"/>
      <dgm:spPr/>
    </dgm:pt>
    <dgm:pt modelId="{E29BEAA4-0C44-ED4C-81B1-853B243954BD}" type="pres">
      <dgm:prSet presAssocID="{F3635493-43B5-4F38-A24F-48CEA14F062B}" presName="parentTextArrow" presStyleLbl="node1" presStyleIdx="2" presStyleCnt="3"/>
      <dgm:spPr/>
    </dgm:pt>
  </dgm:ptLst>
  <dgm:cxnLst>
    <dgm:cxn modelId="{497ADF19-024E-694B-9F70-C19AADE103AD}" type="presOf" srcId="{001FE7CB-59B8-491B-B21A-7BBEC5DE35FA}" destId="{AFA354BA-E695-8B48-93B0-5D8135C80250}" srcOrd="0" destOrd="0" presId="urn:microsoft.com/office/officeart/2005/8/layout/process4"/>
    <dgm:cxn modelId="{4725982B-B209-7648-84CD-CA0281A10288}" type="presOf" srcId="{54743FE8-267B-476C-9A2E-F39B9F03DDCB}" destId="{347AD058-8466-5949-B055-AB1EE397D869}" srcOrd="0" destOrd="0" presId="urn:microsoft.com/office/officeart/2005/8/layout/process4"/>
    <dgm:cxn modelId="{58F0E536-3A15-2742-A8B4-BDEA677D6EC8}" type="presOf" srcId="{F3635493-43B5-4F38-A24F-48CEA14F062B}" destId="{E29BEAA4-0C44-ED4C-81B1-853B243954BD}" srcOrd="0" destOrd="0" presId="urn:microsoft.com/office/officeart/2005/8/layout/process4"/>
    <dgm:cxn modelId="{69571F37-742D-AC4C-AFE3-7A0AEB76222F}" type="presOf" srcId="{8E91370B-A0B2-4547-8055-5B7A27CD852D}" destId="{C4C3295B-5C5F-9C42-BAE0-334F03F21EAD}" srcOrd="0" destOrd="0" presId="urn:microsoft.com/office/officeart/2005/8/layout/process4"/>
    <dgm:cxn modelId="{33217C65-B95F-48A9-9B61-D2EC846CE3FE}" srcId="{54743FE8-267B-476C-9A2E-F39B9F03DDCB}" destId="{8E91370B-A0B2-4547-8055-5B7A27CD852D}" srcOrd="2" destOrd="0" parTransId="{6F03184E-0E05-4B44-9367-0051EEA51349}" sibTransId="{7F62C777-6BBC-44C5-BD9A-3555B819CEEA}"/>
    <dgm:cxn modelId="{C8EBCAC0-86AD-4BAD-AD95-59B0DE925E64}" srcId="{54743FE8-267B-476C-9A2E-F39B9F03DDCB}" destId="{F3635493-43B5-4F38-A24F-48CEA14F062B}" srcOrd="0" destOrd="0" parTransId="{3952A7CE-FFEA-42C8-8E0E-53CAA99D1668}" sibTransId="{10EBF536-7500-4F87-96B0-B7D587290A0A}"/>
    <dgm:cxn modelId="{413D34F5-21FC-47FD-B1E8-E9FF6EDF1BC2}" srcId="{54743FE8-267B-476C-9A2E-F39B9F03DDCB}" destId="{001FE7CB-59B8-491B-B21A-7BBEC5DE35FA}" srcOrd="1" destOrd="0" parTransId="{C0B0E9C4-6DCB-425E-B55A-7B668453345B}" sibTransId="{BA1DE883-2EBC-427A-898F-06824BA4C7A4}"/>
    <dgm:cxn modelId="{9AB8A936-57E5-6740-82F5-B060B2CAD855}" type="presParOf" srcId="{347AD058-8466-5949-B055-AB1EE397D869}" destId="{D2BF830D-7628-5E4E-9038-26BFC16FF5BD}" srcOrd="0" destOrd="0" presId="urn:microsoft.com/office/officeart/2005/8/layout/process4"/>
    <dgm:cxn modelId="{0E014D35-D94C-A942-809E-27ACC62F47BD}" type="presParOf" srcId="{D2BF830D-7628-5E4E-9038-26BFC16FF5BD}" destId="{C4C3295B-5C5F-9C42-BAE0-334F03F21EAD}" srcOrd="0" destOrd="0" presId="urn:microsoft.com/office/officeart/2005/8/layout/process4"/>
    <dgm:cxn modelId="{3D08FC17-F460-5B49-AD77-B81905E990DC}" type="presParOf" srcId="{347AD058-8466-5949-B055-AB1EE397D869}" destId="{4FA4A889-4868-E847-9A90-E0736284619A}" srcOrd="1" destOrd="0" presId="urn:microsoft.com/office/officeart/2005/8/layout/process4"/>
    <dgm:cxn modelId="{1970166F-41D1-5B4F-94A9-5603B2710C8D}" type="presParOf" srcId="{347AD058-8466-5949-B055-AB1EE397D869}" destId="{147A821B-4F41-304D-87A2-CA3448E21CE7}" srcOrd="2" destOrd="0" presId="urn:microsoft.com/office/officeart/2005/8/layout/process4"/>
    <dgm:cxn modelId="{6B3C5529-DF1D-FC4B-8B75-D0E4D7B9D04C}" type="presParOf" srcId="{147A821B-4F41-304D-87A2-CA3448E21CE7}" destId="{AFA354BA-E695-8B48-93B0-5D8135C80250}" srcOrd="0" destOrd="0" presId="urn:microsoft.com/office/officeart/2005/8/layout/process4"/>
    <dgm:cxn modelId="{A8E798A1-12C1-E644-99B6-816412B62BA7}" type="presParOf" srcId="{347AD058-8466-5949-B055-AB1EE397D869}" destId="{5CD148BD-9941-C34E-830B-35ED324816DE}" srcOrd="3" destOrd="0" presId="urn:microsoft.com/office/officeart/2005/8/layout/process4"/>
    <dgm:cxn modelId="{D1081974-B104-954D-9FD3-6167A007FB20}" type="presParOf" srcId="{347AD058-8466-5949-B055-AB1EE397D869}" destId="{84D6037A-9AC6-A14A-98C4-0873510F1E5C}" srcOrd="4" destOrd="0" presId="urn:microsoft.com/office/officeart/2005/8/layout/process4"/>
    <dgm:cxn modelId="{3D4317C1-C1A9-D242-A529-FB6163FC11C0}" type="presParOf" srcId="{84D6037A-9AC6-A14A-98C4-0873510F1E5C}" destId="{E29BEAA4-0C44-ED4C-81B1-853B243954B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25E675F-AD7F-4E74-AC25-A33116C8761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2DA30690-02CA-48D3-ACCE-25EDA5E0082C}">
      <dgm:prSet/>
      <dgm:spPr/>
      <dgm:t>
        <a:bodyPr/>
        <a:lstStyle/>
        <a:p>
          <a:r>
            <a:rPr lang="mk-MK"/>
            <a:t>Собрание</a:t>
          </a:r>
          <a:endParaRPr lang="en-US"/>
        </a:p>
      </dgm:t>
    </dgm:pt>
    <dgm:pt modelId="{80B7F519-52F8-4418-8C50-A043CB101386}" type="parTrans" cxnId="{3881B4C4-0466-4EE5-B14D-2E4FC8152E64}">
      <dgm:prSet/>
      <dgm:spPr/>
      <dgm:t>
        <a:bodyPr/>
        <a:lstStyle/>
        <a:p>
          <a:endParaRPr lang="en-US"/>
        </a:p>
      </dgm:t>
    </dgm:pt>
    <dgm:pt modelId="{5B9D39D7-A061-465C-8B41-87404D089A4C}" type="sibTrans" cxnId="{3881B4C4-0466-4EE5-B14D-2E4FC8152E64}">
      <dgm:prSet/>
      <dgm:spPr/>
      <dgm:t>
        <a:bodyPr/>
        <a:lstStyle/>
        <a:p>
          <a:endParaRPr lang="en-US"/>
        </a:p>
      </dgm:t>
    </dgm:pt>
    <dgm:pt modelId="{83415BD8-6A07-4208-8F73-21EB73BB441B}">
      <dgm:prSet/>
      <dgm:spPr/>
      <dgm:t>
        <a:bodyPr/>
        <a:lstStyle/>
        <a:p>
          <a:r>
            <a:rPr lang="mk-MK"/>
            <a:t>Управен одбор</a:t>
          </a:r>
          <a:endParaRPr lang="en-US"/>
        </a:p>
      </dgm:t>
    </dgm:pt>
    <dgm:pt modelId="{F8E9AAE5-9CEB-4CC9-AFF0-92AC1E52FC4A}" type="parTrans" cxnId="{713357A0-7C36-4AEA-8FF6-2A79BA0F9668}">
      <dgm:prSet/>
      <dgm:spPr/>
      <dgm:t>
        <a:bodyPr/>
        <a:lstStyle/>
        <a:p>
          <a:endParaRPr lang="en-US"/>
        </a:p>
      </dgm:t>
    </dgm:pt>
    <dgm:pt modelId="{1B17DE98-A5E2-4BEC-AB79-D2AF2910FD5D}" type="sibTrans" cxnId="{713357A0-7C36-4AEA-8FF6-2A79BA0F9668}">
      <dgm:prSet/>
      <dgm:spPr/>
      <dgm:t>
        <a:bodyPr/>
        <a:lstStyle/>
        <a:p>
          <a:endParaRPr lang="en-US"/>
        </a:p>
      </dgm:t>
    </dgm:pt>
    <dgm:pt modelId="{81FF47D3-1B16-4CA1-8491-DE165FB10585}">
      <dgm:prSet/>
      <dgm:spPr/>
      <dgm:t>
        <a:bodyPr/>
        <a:lstStyle/>
        <a:p>
          <a:r>
            <a:rPr lang="mk-MK"/>
            <a:t>Претседател на Комората</a:t>
          </a:r>
          <a:endParaRPr lang="en-US"/>
        </a:p>
      </dgm:t>
    </dgm:pt>
    <dgm:pt modelId="{61A58D11-6BD7-4A56-BE05-1BF81885D3F1}" type="parTrans" cxnId="{F3E8A669-C0F1-4D47-BA45-51D22CEEA005}">
      <dgm:prSet/>
      <dgm:spPr/>
      <dgm:t>
        <a:bodyPr/>
        <a:lstStyle/>
        <a:p>
          <a:endParaRPr lang="en-US"/>
        </a:p>
      </dgm:t>
    </dgm:pt>
    <dgm:pt modelId="{38956192-A79C-4542-BDEF-3C6A9C670747}" type="sibTrans" cxnId="{F3E8A669-C0F1-4D47-BA45-51D22CEEA005}">
      <dgm:prSet/>
      <dgm:spPr/>
      <dgm:t>
        <a:bodyPr/>
        <a:lstStyle/>
        <a:p>
          <a:endParaRPr lang="en-US"/>
        </a:p>
      </dgm:t>
    </dgm:pt>
    <dgm:pt modelId="{F97BFA7A-467F-48F8-8F5A-8EC01B6A8D46}">
      <dgm:prSet/>
      <dgm:spPr/>
      <dgm:t>
        <a:bodyPr/>
        <a:lstStyle/>
        <a:p>
          <a:r>
            <a:rPr lang="mk-MK"/>
            <a:t>Надзорен одбор</a:t>
          </a:r>
          <a:endParaRPr lang="en-US"/>
        </a:p>
      </dgm:t>
    </dgm:pt>
    <dgm:pt modelId="{32C78B83-E7C9-47DB-9B24-1D87C181C25D}" type="parTrans" cxnId="{848F33EA-3FE5-4DFC-94FF-F13086F34F72}">
      <dgm:prSet/>
      <dgm:spPr/>
      <dgm:t>
        <a:bodyPr/>
        <a:lstStyle/>
        <a:p>
          <a:endParaRPr lang="en-US"/>
        </a:p>
      </dgm:t>
    </dgm:pt>
    <dgm:pt modelId="{61124166-4084-48C2-BEC8-DEDE44256B27}" type="sibTrans" cxnId="{848F33EA-3FE5-4DFC-94FF-F13086F34F72}">
      <dgm:prSet/>
      <dgm:spPr/>
      <dgm:t>
        <a:bodyPr/>
        <a:lstStyle/>
        <a:p>
          <a:endParaRPr lang="en-US"/>
        </a:p>
      </dgm:t>
    </dgm:pt>
    <dgm:pt modelId="{10011F32-4A4F-4A6C-866A-09ACCF04B49F}">
      <dgm:prSet/>
      <dgm:spPr/>
      <dgm:t>
        <a:bodyPr/>
        <a:lstStyle/>
        <a:p>
          <a:r>
            <a:rPr lang="mk-MK"/>
            <a:t>Дисциплинска комисија</a:t>
          </a:r>
          <a:endParaRPr lang="en-US"/>
        </a:p>
      </dgm:t>
    </dgm:pt>
    <dgm:pt modelId="{BA0BCE9C-EF92-42F7-B7F2-EEE5C7FF0847}" type="parTrans" cxnId="{BBC84265-A3AC-43C8-BF83-EB76F5D28BC1}">
      <dgm:prSet/>
      <dgm:spPr/>
      <dgm:t>
        <a:bodyPr/>
        <a:lstStyle/>
        <a:p>
          <a:endParaRPr lang="en-US"/>
        </a:p>
      </dgm:t>
    </dgm:pt>
    <dgm:pt modelId="{F12BAC29-B386-4A9A-828C-8B7B85DC348A}" type="sibTrans" cxnId="{BBC84265-A3AC-43C8-BF83-EB76F5D28BC1}">
      <dgm:prSet/>
      <dgm:spPr/>
      <dgm:t>
        <a:bodyPr/>
        <a:lstStyle/>
        <a:p>
          <a:endParaRPr lang="en-US"/>
        </a:p>
      </dgm:t>
    </dgm:pt>
    <dgm:pt modelId="{E86DB38C-770C-4F42-96BC-F26B0B8CE48F}" type="pres">
      <dgm:prSet presAssocID="{D25E675F-AD7F-4E74-AC25-A33116C8761A}" presName="diagram" presStyleCnt="0">
        <dgm:presLayoutVars>
          <dgm:dir/>
          <dgm:resizeHandles val="exact"/>
        </dgm:presLayoutVars>
      </dgm:prSet>
      <dgm:spPr/>
    </dgm:pt>
    <dgm:pt modelId="{AEA4CDC8-4192-2D43-A637-2D5C1C305539}" type="pres">
      <dgm:prSet presAssocID="{2DA30690-02CA-48D3-ACCE-25EDA5E0082C}" presName="node" presStyleLbl="node1" presStyleIdx="0" presStyleCnt="5">
        <dgm:presLayoutVars>
          <dgm:bulletEnabled val="1"/>
        </dgm:presLayoutVars>
      </dgm:prSet>
      <dgm:spPr/>
    </dgm:pt>
    <dgm:pt modelId="{BB78FDDA-0B7D-6C47-96F4-13A199C965E5}" type="pres">
      <dgm:prSet presAssocID="{5B9D39D7-A061-465C-8B41-87404D089A4C}" presName="sibTrans" presStyleCnt="0"/>
      <dgm:spPr/>
    </dgm:pt>
    <dgm:pt modelId="{EB151711-F776-2C4C-B3D3-4C70C5E20B56}" type="pres">
      <dgm:prSet presAssocID="{83415BD8-6A07-4208-8F73-21EB73BB441B}" presName="node" presStyleLbl="node1" presStyleIdx="1" presStyleCnt="5">
        <dgm:presLayoutVars>
          <dgm:bulletEnabled val="1"/>
        </dgm:presLayoutVars>
      </dgm:prSet>
      <dgm:spPr/>
    </dgm:pt>
    <dgm:pt modelId="{BD7A6797-DEED-C748-A7E3-8E4F5AAEDEFF}" type="pres">
      <dgm:prSet presAssocID="{1B17DE98-A5E2-4BEC-AB79-D2AF2910FD5D}" presName="sibTrans" presStyleCnt="0"/>
      <dgm:spPr/>
    </dgm:pt>
    <dgm:pt modelId="{1F9FFA61-55F4-C549-8BE2-747B180DE8CB}" type="pres">
      <dgm:prSet presAssocID="{81FF47D3-1B16-4CA1-8491-DE165FB10585}" presName="node" presStyleLbl="node1" presStyleIdx="2" presStyleCnt="5">
        <dgm:presLayoutVars>
          <dgm:bulletEnabled val="1"/>
        </dgm:presLayoutVars>
      </dgm:prSet>
      <dgm:spPr/>
    </dgm:pt>
    <dgm:pt modelId="{2FA0B525-A9C2-1B41-A182-D9FEAF3062D5}" type="pres">
      <dgm:prSet presAssocID="{38956192-A79C-4542-BDEF-3C6A9C670747}" presName="sibTrans" presStyleCnt="0"/>
      <dgm:spPr/>
    </dgm:pt>
    <dgm:pt modelId="{D637EC9B-7CC4-E849-955F-34DD023C2E71}" type="pres">
      <dgm:prSet presAssocID="{F97BFA7A-467F-48F8-8F5A-8EC01B6A8D46}" presName="node" presStyleLbl="node1" presStyleIdx="3" presStyleCnt="5">
        <dgm:presLayoutVars>
          <dgm:bulletEnabled val="1"/>
        </dgm:presLayoutVars>
      </dgm:prSet>
      <dgm:spPr/>
    </dgm:pt>
    <dgm:pt modelId="{AA099D19-442F-BD47-A1D9-1D0FA27F372F}" type="pres">
      <dgm:prSet presAssocID="{61124166-4084-48C2-BEC8-DEDE44256B27}" presName="sibTrans" presStyleCnt="0"/>
      <dgm:spPr/>
    </dgm:pt>
    <dgm:pt modelId="{B8272EE5-7CAC-704F-9462-73875E25DDF0}" type="pres">
      <dgm:prSet presAssocID="{10011F32-4A4F-4A6C-866A-09ACCF04B49F}" presName="node" presStyleLbl="node1" presStyleIdx="4" presStyleCnt="5">
        <dgm:presLayoutVars>
          <dgm:bulletEnabled val="1"/>
        </dgm:presLayoutVars>
      </dgm:prSet>
      <dgm:spPr/>
    </dgm:pt>
  </dgm:ptLst>
  <dgm:cxnLst>
    <dgm:cxn modelId="{22364036-A538-BF49-B5AB-48DD9F8DF7A3}" type="presOf" srcId="{D25E675F-AD7F-4E74-AC25-A33116C8761A}" destId="{E86DB38C-770C-4F42-96BC-F26B0B8CE48F}" srcOrd="0" destOrd="0" presId="urn:microsoft.com/office/officeart/2005/8/layout/default"/>
    <dgm:cxn modelId="{85F4FC41-921C-9543-B1B2-D4BA1D66A86D}" type="presOf" srcId="{83415BD8-6A07-4208-8F73-21EB73BB441B}" destId="{EB151711-F776-2C4C-B3D3-4C70C5E20B56}" srcOrd="0" destOrd="0" presId="urn:microsoft.com/office/officeart/2005/8/layout/default"/>
    <dgm:cxn modelId="{BBC84265-A3AC-43C8-BF83-EB76F5D28BC1}" srcId="{D25E675F-AD7F-4E74-AC25-A33116C8761A}" destId="{10011F32-4A4F-4A6C-866A-09ACCF04B49F}" srcOrd="4" destOrd="0" parTransId="{BA0BCE9C-EF92-42F7-B7F2-EEE5C7FF0847}" sibTransId="{F12BAC29-B386-4A9A-828C-8B7B85DC348A}"/>
    <dgm:cxn modelId="{F3E8A669-C0F1-4D47-BA45-51D22CEEA005}" srcId="{D25E675F-AD7F-4E74-AC25-A33116C8761A}" destId="{81FF47D3-1B16-4CA1-8491-DE165FB10585}" srcOrd="2" destOrd="0" parTransId="{61A58D11-6BD7-4A56-BE05-1BF81885D3F1}" sibTransId="{38956192-A79C-4542-BDEF-3C6A9C670747}"/>
    <dgm:cxn modelId="{1036F370-7D08-6D42-95D6-6133E629D72F}" type="presOf" srcId="{2DA30690-02CA-48D3-ACCE-25EDA5E0082C}" destId="{AEA4CDC8-4192-2D43-A637-2D5C1C305539}" srcOrd="0" destOrd="0" presId="urn:microsoft.com/office/officeart/2005/8/layout/default"/>
    <dgm:cxn modelId="{3A7CB07D-48A1-A541-9E84-952C4F82403D}" type="presOf" srcId="{10011F32-4A4F-4A6C-866A-09ACCF04B49F}" destId="{B8272EE5-7CAC-704F-9462-73875E25DDF0}" srcOrd="0" destOrd="0" presId="urn:microsoft.com/office/officeart/2005/8/layout/default"/>
    <dgm:cxn modelId="{3F1EF183-A3FF-C742-8DCA-EDB2BAC06D6F}" type="presOf" srcId="{F97BFA7A-467F-48F8-8F5A-8EC01B6A8D46}" destId="{D637EC9B-7CC4-E849-955F-34DD023C2E71}" srcOrd="0" destOrd="0" presId="urn:microsoft.com/office/officeart/2005/8/layout/default"/>
    <dgm:cxn modelId="{6ED0B084-B9F4-5544-B05E-92A8DD681385}" type="presOf" srcId="{81FF47D3-1B16-4CA1-8491-DE165FB10585}" destId="{1F9FFA61-55F4-C549-8BE2-747B180DE8CB}" srcOrd="0" destOrd="0" presId="urn:microsoft.com/office/officeart/2005/8/layout/default"/>
    <dgm:cxn modelId="{713357A0-7C36-4AEA-8FF6-2A79BA0F9668}" srcId="{D25E675F-AD7F-4E74-AC25-A33116C8761A}" destId="{83415BD8-6A07-4208-8F73-21EB73BB441B}" srcOrd="1" destOrd="0" parTransId="{F8E9AAE5-9CEB-4CC9-AFF0-92AC1E52FC4A}" sibTransId="{1B17DE98-A5E2-4BEC-AB79-D2AF2910FD5D}"/>
    <dgm:cxn modelId="{3881B4C4-0466-4EE5-B14D-2E4FC8152E64}" srcId="{D25E675F-AD7F-4E74-AC25-A33116C8761A}" destId="{2DA30690-02CA-48D3-ACCE-25EDA5E0082C}" srcOrd="0" destOrd="0" parTransId="{80B7F519-52F8-4418-8C50-A043CB101386}" sibTransId="{5B9D39D7-A061-465C-8B41-87404D089A4C}"/>
    <dgm:cxn modelId="{848F33EA-3FE5-4DFC-94FF-F13086F34F72}" srcId="{D25E675F-AD7F-4E74-AC25-A33116C8761A}" destId="{F97BFA7A-467F-48F8-8F5A-8EC01B6A8D46}" srcOrd="3" destOrd="0" parTransId="{32C78B83-E7C9-47DB-9B24-1D87C181C25D}" sibTransId="{61124166-4084-48C2-BEC8-DEDE44256B27}"/>
    <dgm:cxn modelId="{82430FB7-B4BE-0244-8726-C1926175848B}" type="presParOf" srcId="{E86DB38C-770C-4F42-96BC-F26B0B8CE48F}" destId="{AEA4CDC8-4192-2D43-A637-2D5C1C305539}" srcOrd="0" destOrd="0" presId="urn:microsoft.com/office/officeart/2005/8/layout/default"/>
    <dgm:cxn modelId="{646B1F51-A439-C946-A696-8347812F11F0}" type="presParOf" srcId="{E86DB38C-770C-4F42-96BC-F26B0B8CE48F}" destId="{BB78FDDA-0B7D-6C47-96F4-13A199C965E5}" srcOrd="1" destOrd="0" presId="urn:microsoft.com/office/officeart/2005/8/layout/default"/>
    <dgm:cxn modelId="{2E40D07D-4E16-4449-BEF7-A3052B3E3D51}" type="presParOf" srcId="{E86DB38C-770C-4F42-96BC-F26B0B8CE48F}" destId="{EB151711-F776-2C4C-B3D3-4C70C5E20B56}" srcOrd="2" destOrd="0" presId="urn:microsoft.com/office/officeart/2005/8/layout/default"/>
    <dgm:cxn modelId="{FD4256E5-C8F9-524C-9BDF-A88D55BC1EC8}" type="presParOf" srcId="{E86DB38C-770C-4F42-96BC-F26B0B8CE48F}" destId="{BD7A6797-DEED-C748-A7E3-8E4F5AAEDEFF}" srcOrd="3" destOrd="0" presId="urn:microsoft.com/office/officeart/2005/8/layout/default"/>
    <dgm:cxn modelId="{BA0D6860-8D2A-DE43-A8D8-63642A90B547}" type="presParOf" srcId="{E86DB38C-770C-4F42-96BC-F26B0B8CE48F}" destId="{1F9FFA61-55F4-C549-8BE2-747B180DE8CB}" srcOrd="4" destOrd="0" presId="urn:microsoft.com/office/officeart/2005/8/layout/default"/>
    <dgm:cxn modelId="{A9AB9FE1-98F7-2F4B-BB23-2BB153CA59FD}" type="presParOf" srcId="{E86DB38C-770C-4F42-96BC-F26B0B8CE48F}" destId="{2FA0B525-A9C2-1B41-A182-D9FEAF3062D5}" srcOrd="5" destOrd="0" presId="urn:microsoft.com/office/officeart/2005/8/layout/default"/>
    <dgm:cxn modelId="{F950D3A8-566E-1C43-B93C-9C442A6AA4E7}" type="presParOf" srcId="{E86DB38C-770C-4F42-96BC-F26B0B8CE48F}" destId="{D637EC9B-7CC4-E849-955F-34DD023C2E71}" srcOrd="6" destOrd="0" presId="urn:microsoft.com/office/officeart/2005/8/layout/default"/>
    <dgm:cxn modelId="{B20069E5-0E7E-AB4D-AD3C-AF00A3921D48}" type="presParOf" srcId="{E86DB38C-770C-4F42-96BC-F26B0B8CE48F}" destId="{AA099D19-442F-BD47-A1D9-1D0FA27F372F}" srcOrd="7" destOrd="0" presId="urn:microsoft.com/office/officeart/2005/8/layout/default"/>
    <dgm:cxn modelId="{54FA787B-0B5F-D44D-B7E9-2C89F08BE070}" type="presParOf" srcId="{E86DB38C-770C-4F42-96BC-F26B0B8CE48F}" destId="{B8272EE5-7CAC-704F-9462-73875E25DDF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AFF2ABA-988D-41AC-BFDB-BC29E4F58E1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F51D967-CAF1-402A-81E4-1F465ED35525}">
      <dgm:prSet/>
      <dgm:spPr/>
      <dgm:t>
        <a:bodyPr/>
        <a:lstStyle/>
        <a:p>
          <a:r>
            <a:rPr lang="mk-MK"/>
            <a:t>Состав: раководители на професионалните одделенија и претставници од професионалните одделенија</a:t>
          </a:r>
          <a:endParaRPr lang="en-US"/>
        </a:p>
      </dgm:t>
    </dgm:pt>
    <dgm:pt modelId="{AC09EE94-F433-460A-8A36-24A04B8D464E}" type="parTrans" cxnId="{B40A577B-45AC-4CCF-A45A-66C13D62903D}">
      <dgm:prSet/>
      <dgm:spPr/>
      <dgm:t>
        <a:bodyPr/>
        <a:lstStyle/>
        <a:p>
          <a:endParaRPr lang="en-US"/>
        </a:p>
      </dgm:t>
    </dgm:pt>
    <dgm:pt modelId="{E765CD2E-E05F-4932-96BD-EEE5D957DA03}" type="sibTrans" cxnId="{B40A577B-45AC-4CCF-A45A-66C13D62903D}">
      <dgm:prSet/>
      <dgm:spPr/>
      <dgm:t>
        <a:bodyPr/>
        <a:lstStyle/>
        <a:p>
          <a:endParaRPr lang="en-US"/>
        </a:p>
      </dgm:t>
    </dgm:pt>
    <dgm:pt modelId="{C7577991-AF9C-40A5-95C3-96765BDDC307}">
      <dgm:prSet/>
      <dgm:spPr/>
      <dgm:t>
        <a:bodyPr/>
        <a:lstStyle/>
        <a:p>
          <a:r>
            <a:rPr lang="mk-MK"/>
            <a:t>Бројот на претставници е утврден со Статутот на Комората</a:t>
          </a:r>
          <a:endParaRPr lang="en-US"/>
        </a:p>
      </dgm:t>
    </dgm:pt>
    <dgm:pt modelId="{F9F8E152-3B97-44E7-B452-8A0ADFA9875A}" type="parTrans" cxnId="{2B49886B-2CC4-4B76-BEB0-A11199658AAB}">
      <dgm:prSet/>
      <dgm:spPr/>
      <dgm:t>
        <a:bodyPr/>
        <a:lstStyle/>
        <a:p>
          <a:endParaRPr lang="en-US"/>
        </a:p>
      </dgm:t>
    </dgm:pt>
    <dgm:pt modelId="{94354C16-C66B-4DA5-900C-6BE4780C8C05}" type="sibTrans" cxnId="{2B49886B-2CC4-4B76-BEB0-A11199658AAB}">
      <dgm:prSet/>
      <dgm:spPr/>
      <dgm:t>
        <a:bodyPr/>
        <a:lstStyle/>
        <a:p>
          <a:endParaRPr lang="en-US"/>
        </a:p>
      </dgm:t>
    </dgm:pt>
    <dgm:pt modelId="{66498006-0DB7-4F31-8401-4B83E35485FA}">
      <dgm:prSet/>
      <dgm:spPr/>
      <dgm:t>
        <a:bodyPr/>
        <a:lstStyle/>
        <a:p>
          <a:r>
            <a:rPr lang="mk-MK"/>
            <a:t>Се свикува на седница најмалку еднаш годишно</a:t>
          </a:r>
          <a:endParaRPr lang="en-US"/>
        </a:p>
      </dgm:t>
    </dgm:pt>
    <dgm:pt modelId="{C2FD08B3-1B2A-4AC4-8177-A3898D8CD45F}" type="parTrans" cxnId="{C9EDE1E3-7140-4FA5-96CB-2B09273AAC0F}">
      <dgm:prSet/>
      <dgm:spPr/>
      <dgm:t>
        <a:bodyPr/>
        <a:lstStyle/>
        <a:p>
          <a:endParaRPr lang="en-US"/>
        </a:p>
      </dgm:t>
    </dgm:pt>
    <dgm:pt modelId="{F2FBE113-B0B5-487F-9DFD-DF74FCA46FA1}" type="sibTrans" cxnId="{C9EDE1E3-7140-4FA5-96CB-2B09273AAC0F}">
      <dgm:prSet/>
      <dgm:spPr/>
      <dgm:t>
        <a:bodyPr/>
        <a:lstStyle/>
        <a:p>
          <a:endParaRPr lang="en-US"/>
        </a:p>
      </dgm:t>
    </dgm:pt>
    <dgm:pt modelId="{AB9D2642-EFE0-454E-9E13-5CEA3483168B}" type="pres">
      <dgm:prSet presAssocID="{FAFF2ABA-988D-41AC-BFDB-BC29E4F58E1D}" presName="linear" presStyleCnt="0">
        <dgm:presLayoutVars>
          <dgm:animLvl val="lvl"/>
          <dgm:resizeHandles val="exact"/>
        </dgm:presLayoutVars>
      </dgm:prSet>
      <dgm:spPr/>
    </dgm:pt>
    <dgm:pt modelId="{7F86677B-6108-8A4A-8B1F-C70BD6BE0B6C}" type="pres">
      <dgm:prSet presAssocID="{2F51D967-CAF1-402A-81E4-1F465ED35525}" presName="parentText" presStyleLbl="node1" presStyleIdx="0" presStyleCnt="3">
        <dgm:presLayoutVars>
          <dgm:chMax val="0"/>
          <dgm:bulletEnabled val="1"/>
        </dgm:presLayoutVars>
      </dgm:prSet>
      <dgm:spPr/>
    </dgm:pt>
    <dgm:pt modelId="{DFCFB14B-6E35-814B-B4BC-B282FC516A6C}" type="pres">
      <dgm:prSet presAssocID="{E765CD2E-E05F-4932-96BD-EEE5D957DA03}" presName="spacer" presStyleCnt="0"/>
      <dgm:spPr/>
    </dgm:pt>
    <dgm:pt modelId="{44351BE5-30E0-5C40-B583-69C703E61101}" type="pres">
      <dgm:prSet presAssocID="{C7577991-AF9C-40A5-95C3-96765BDDC307}" presName="parentText" presStyleLbl="node1" presStyleIdx="1" presStyleCnt="3">
        <dgm:presLayoutVars>
          <dgm:chMax val="0"/>
          <dgm:bulletEnabled val="1"/>
        </dgm:presLayoutVars>
      </dgm:prSet>
      <dgm:spPr/>
    </dgm:pt>
    <dgm:pt modelId="{55093ACE-796C-CC49-9A40-9B9945534356}" type="pres">
      <dgm:prSet presAssocID="{94354C16-C66B-4DA5-900C-6BE4780C8C05}" presName="spacer" presStyleCnt="0"/>
      <dgm:spPr/>
    </dgm:pt>
    <dgm:pt modelId="{30C0CD97-EC05-D845-9399-2626ADE89C42}" type="pres">
      <dgm:prSet presAssocID="{66498006-0DB7-4F31-8401-4B83E35485FA}" presName="parentText" presStyleLbl="node1" presStyleIdx="2" presStyleCnt="3">
        <dgm:presLayoutVars>
          <dgm:chMax val="0"/>
          <dgm:bulletEnabled val="1"/>
        </dgm:presLayoutVars>
      </dgm:prSet>
      <dgm:spPr/>
    </dgm:pt>
  </dgm:ptLst>
  <dgm:cxnLst>
    <dgm:cxn modelId="{543AE713-3C71-6E49-AB15-501488F48015}" type="presOf" srcId="{66498006-0DB7-4F31-8401-4B83E35485FA}" destId="{30C0CD97-EC05-D845-9399-2626ADE89C42}" srcOrd="0" destOrd="0" presId="urn:microsoft.com/office/officeart/2005/8/layout/vList2"/>
    <dgm:cxn modelId="{2B49886B-2CC4-4B76-BEB0-A11199658AAB}" srcId="{FAFF2ABA-988D-41AC-BFDB-BC29E4F58E1D}" destId="{C7577991-AF9C-40A5-95C3-96765BDDC307}" srcOrd="1" destOrd="0" parTransId="{F9F8E152-3B97-44E7-B452-8A0ADFA9875A}" sibTransId="{94354C16-C66B-4DA5-900C-6BE4780C8C05}"/>
    <dgm:cxn modelId="{B40A577B-45AC-4CCF-A45A-66C13D62903D}" srcId="{FAFF2ABA-988D-41AC-BFDB-BC29E4F58E1D}" destId="{2F51D967-CAF1-402A-81E4-1F465ED35525}" srcOrd="0" destOrd="0" parTransId="{AC09EE94-F433-460A-8A36-24A04B8D464E}" sibTransId="{E765CD2E-E05F-4932-96BD-EEE5D957DA03}"/>
    <dgm:cxn modelId="{31E79EAA-C968-BF4D-A947-6FAF54982966}" type="presOf" srcId="{2F51D967-CAF1-402A-81E4-1F465ED35525}" destId="{7F86677B-6108-8A4A-8B1F-C70BD6BE0B6C}" srcOrd="0" destOrd="0" presId="urn:microsoft.com/office/officeart/2005/8/layout/vList2"/>
    <dgm:cxn modelId="{B22F3AC6-9740-634B-ABAE-3F96FE55E91B}" type="presOf" srcId="{C7577991-AF9C-40A5-95C3-96765BDDC307}" destId="{44351BE5-30E0-5C40-B583-69C703E61101}" srcOrd="0" destOrd="0" presId="urn:microsoft.com/office/officeart/2005/8/layout/vList2"/>
    <dgm:cxn modelId="{7D4C6BCA-30F1-C146-8182-D51D1A739E89}" type="presOf" srcId="{FAFF2ABA-988D-41AC-BFDB-BC29E4F58E1D}" destId="{AB9D2642-EFE0-454E-9E13-5CEA3483168B}" srcOrd="0" destOrd="0" presId="urn:microsoft.com/office/officeart/2005/8/layout/vList2"/>
    <dgm:cxn modelId="{C9EDE1E3-7140-4FA5-96CB-2B09273AAC0F}" srcId="{FAFF2ABA-988D-41AC-BFDB-BC29E4F58E1D}" destId="{66498006-0DB7-4F31-8401-4B83E35485FA}" srcOrd="2" destOrd="0" parTransId="{C2FD08B3-1B2A-4AC4-8177-A3898D8CD45F}" sibTransId="{F2FBE113-B0B5-487F-9DFD-DF74FCA46FA1}"/>
    <dgm:cxn modelId="{BC75EBD4-A42E-434A-95D3-BBE9AD867960}" type="presParOf" srcId="{AB9D2642-EFE0-454E-9E13-5CEA3483168B}" destId="{7F86677B-6108-8A4A-8B1F-C70BD6BE0B6C}" srcOrd="0" destOrd="0" presId="urn:microsoft.com/office/officeart/2005/8/layout/vList2"/>
    <dgm:cxn modelId="{DB839F9D-C78A-4C4B-A56B-99A857CB210C}" type="presParOf" srcId="{AB9D2642-EFE0-454E-9E13-5CEA3483168B}" destId="{DFCFB14B-6E35-814B-B4BC-B282FC516A6C}" srcOrd="1" destOrd="0" presId="urn:microsoft.com/office/officeart/2005/8/layout/vList2"/>
    <dgm:cxn modelId="{5CE54F73-4969-4946-81C5-570271845C1B}" type="presParOf" srcId="{AB9D2642-EFE0-454E-9E13-5CEA3483168B}" destId="{44351BE5-30E0-5C40-B583-69C703E61101}" srcOrd="2" destOrd="0" presId="urn:microsoft.com/office/officeart/2005/8/layout/vList2"/>
    <dgm:cxn modelId="{0D1B3A80-E7D2-C846-9157-176ED7776F57}" type="presParOf" srcId="{AB9D2642-EFE0-454E-9E13-5CEA3483168B}" destId="{55093ACE-796C-CC49-9A40-9B9945534356}" srcOrd="3" destOrd="0" presId="urn:microsoft.com/office/officeart/2005/8/layout/vList2"/>
    <dgm:cxn modelId="{CCC43F21-4831-F94F-A486-E2D79626DCA2}" type="presParOf" srcId="{AB9D2642-EFE0-454E-9E13-5CEA3483168B}" destId="{30C0CD97-EC05-D845-9399-2626ADE89C4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3BF0302-5F0F-4DDA-98DE-69E3F427D99A}"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76405CD0-3231-426B-A4A8-394365DF5F01}">
      <dgm:prSet/>
      <dgm:spPr/>
      <dgm:t>
        <a:bodyPr/>
        <a:lstStyle/>
        <a:p>
          <a:r>
            <a:rPr lang="mk-MK"/>
            <a:t>Тројца членови (од кои еден претседател) со мандат од 2 години и право на уште еден последователен избор</a:t>
          </a:r>
          <a:endParaRPr lang="en-US"/>
        </a:p>
      </dgm:t>
    </dgm:pt>
    <dgm:pt modelId="{2B994E19-BB6C-4D00-A7F0-86CFC34796FC}" type="parTrans" cxnId="{8FF09374-594D-4668-9525-0953723AABE5}">
      <dgm:prSet/>
      <dgm:spPr/>
      <dgm:t>
        <a:bodyPr/>
        <a:lstStyle/>
        <a:p>
          <a:endParaRPr lang="en-US"/>
        </a:p>
      </dgm:t>
    </dgm:pt>
    <dgm:pt modelId="{5F7F6246-830A-49E2-AE86-7B60993317FB}" type="sibTrans" cxnId="{8FF09374-594D-4668-9525-0953723AABE5}">
      <dgm:prSet/>
      <dgm:spPr/>
      <dgm:t>
        <a:bodyPr/>
        <a:lstStyle/>
        <a:p>
          <a:endParaRPr lang="en-US"/>
        </a:p>
      </dgm:t>
    </dgm:pt>
    <dgm:pt modelId="{C25BD2C5-F1C7-4412-AA51-E08ED17BD5B3}">
      <dgm:prSet/>
      <dgm:spPr/>
      <dgm:t>
        <a:bodyPr/>
        <a:lstStyle/>
        <a:p>
          <a:r>
            <a:rPr lang="mk-MK"/>
            <a:t>Надлежности: се грижи за законито работење на Комората од областа на материјално-  финансиското и сметководственото работење</a:t>
          </a:r>
          <a:r>
            <a:rPr lang="en-US"/>
            <a:t> </a:t>
          </a:r>
        </a:p>
      </dgm:t>
    </dgm:pt>
    <dgm:pt modelId="{60552394-7B79-4B1E-A368-EC1E239ED396}" type="parTrans" cxnId="{88F21450-ADDD-494D-A4A6-D2F28ECE717C}">
      <dgm:prSet/>
      <dgm:spPr/>
      <dgm:t>
        <a:bodyPr/>
        <a:lstStyle/>
        <a:p>
          <a:endParaRPr lang="en-US"/>
        </a:p>
      </dgm:t>
    </dgm:pt>
    <dgm:pt modelId="{76D38387-41F5-49AB-9C83-3697D21C7A7F}" type="sibTrans" cxnId="{88F21450-ADDD-494D-A4A6-D2F28ECE717C}">
      <dgm:prSet/>
      <dgm:spPr/>
      <dgm:t>
        <a:bodyPr/>
        <a:lstStyle/>
        <a:p>
          <a:endParaRPr lang="en-US"/>
        </a:p>
      </dgm:t>
    </dgm:pt>
    <dgm:pt modelId="{A5C61880-F2C9-A743-889D-46C3C53DAD93}" type="pres">
      <dgm:prSet presAssocID="{D3BF0302-5F0F-4DDA-98DE-69E3F427D99A}" presName="linear" presStyleCnt="0">
        <dgm:presLayoutVars>
          <dgm:animLvl val="lvl"/>
          <dgm:resizeHandles val="exact"/>
        </dgm:presLayoutVars>
      </dgm:prSet>
      <dgm:spPr/>
    </dgm:pt>
    <dgm:pt modelId="{9414A726-549E-A640-B9C4-B6529D34632A}" type="pres">
      <dgm:prSet presAssocID="{76405CD0-3231-426B-A4A8-394365DF5F01}" presName="parentText" presStyleLbl="node1" presStyleIdx="0" presStyleCnt="2">
        <dgm:presLayoutVars>
          <dgm:chMax val="0"/>
          <dgm:bulletEnabled val="1"/>
        </dgm:presLayoutVars>
      </dgm:prSet>
      <dgm:spPr/>
    </dgm:pt>
    <dgm:pt modelId="{9553FB36-243A-9140-AF53-766F3469DF6A}" type="pres">
      <dgm:prSet presAssocID="{5F7F6246-830A-49E2-AE86-7B60993317FB}" presName="spacer" presStyleCnt="0"/>
      <dgm:spPr/>
    </dgm:pt>
    <dgm:pt modelId="{774DDC78-A9A3-F54A-BF74-7E4C4093B2D1}" type="pres">
      <dgm:prSet presAssocID="{C25BD2C5-F1C7-4412-AA51-E08ED17BD5B3}" presName="parentText" presStyleLbl="node1" presStyleIdx="1" presStyleCnt="2">
        <dgm:presLayoutVars>
          <dgm:chMax val="0"/>
          <dgm:bulletEnabled val="1"/>
        </dgm:presLayoutVars>
      </dgm:prSet>
      <dgm:spPr/>
    </dgm:pt>
  </dgm:ptLst>
  <dgm:cxnLst>
    <dgm:cxn modelId="{88F21450-ADDD-494D-A4A6-D2F28ECE717C}" srcId="{D3BF0302-5F0F-4DDA-98DE-69E3F427D99A}" destId="{C25BD2C5-F1C7-4412-AA51-E08ED17BD5B3}" srcOrd="1" destOrd="0" parTransId="{60552394-7B79-4B1E-A368-EC1E239ED396}" sibTransId="{76D38387-41F5-49AB-9C83-3697D21C7A7F}"/>
    <dgm:cxn modelId="{E7B17573-1960-4346-BE6B-68A95DAB1118}" type="presOf" srcId="{D3BF0302-5F0F-4DDA-98DE-69E3F427D99A}" destId="{A5C61880-F2C9-A743-889D-46C3C53DAD93}" srcOrd="0" destOrd="0" presId="urn:microsoft.com/office/officeart/2005/8/layout/vList2"/>
    <dgm:cxn modelId="{8FF09374-594D-4668-9525-0953723AABE5}" srcId="{D3BF0302-5F0F-4DDA-98DE-69E3F427D99A}" destId="{76405CD0-3231-426B-A4A8-394365DF5F01}" srcOrd="0" destOrd="0" parTransId="{2B994E19-BB6C-4D00-A7F0-86CFC34796FC}" sibTransId="{5F7F6246-830A-49E2-AE86-7B60993317FB}"/>
    <dgm:cxn modelId="{129210DD-C43E-9549-B9EE-1F1F91C0EA8D}" type="presOf" srcId="{76405CD0-3231-426B-A4A8-394365DF5F01}" destId="{9414A726-549E-A640-B9C4-B6529D34632A}" srcOrd="0" destOrd="0" presId="urn:microsoft.com/office/officeart/2005/8/layout/vList2"/>
    <dgm:cxn modelId="{6ECFAFF2-4559-4A4A-803B-270062E1CF4B}" type="presOf" srcId="{C25BD2C5-F1C7-4412-AA51-E08ED17BD5B3}" destId="{774DDC78-A9A3-F54A-BF74-7E4C4093B2D1}" srcOrd="0" destOrd="0" presId="urn:microsoft.com/office/officeart/2005/8/layout/vList2"/>
    <dgm:cxn modelId="{07384EFD-FE30-6747-A190-3B93BCCCA423}" type="presParOf" srcId="{A5C61880-F2C9-A743-889D-46C3C53DAD93}" destId="{9414A726-549E-A640-B9C4-B6529D34632A}" srcOrd="0" destOrd="0" presId="urn:microsoft.com/office/officeart/2005/8/layout/vList2"/>
    <dgm:cxn modelId="{8A050503-5157-CE47-917B-DCDB9F51D1E1}" type="presParOf" srcId="{A5C61880-F2C9-A743-889D-46C3C53DAD93}" destId="{9553FB36-243A-9140-AF53-766F3469DF6A}" srcOrd="1" destOrd="0" presId="urn:microsoft.com/office/officeart/2005/8/layout/vList2"/>
    <dgm:cxn modelId="{5299A42D-4DF0-D544-B263-D6466B8B7C78}" type="presParOf" srcId="{A5C61880-F2C9-A743-889D-46C3C53DAD93}" destId="{774DDC78-A9A3-F54A-BF74-7E4C4093B2D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34061AA-3865-4A85-A86D-8F2ABF26B31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7C2CD65A-97FE-40CE-8462-5DEB016049A0}">
      <dgm:prSet/>
      <dgm:spPr/>
      <dgm:t>
        <a:bodyPr/>
        <a:lstStyle/>
        <a:p>
          <a:r>
            <a:rPr lang="mk-MK"/>
            <a:t>Претседател на УО е претседател и на Комората со мандат од 4 години без право на реизбор</a:t>
          </a:r>
          <a:endParaRPr lang="en-US"/>
        </a:p>
      </dgm:t>
    </dgm:pt>
    <dgm:pt modelId="{9928514A-46CE-4DA2-B66B-4BDF3E496A37}" type="parTrans" cxnId="{13B58E2D-DBC5-4DB3-944E-6C6D51AA3294}">
      <dgm:prSet/>
      <dgm:spPr/>
      <dgm:t>
        <a:bodyPr/>
        <a:lstStyle/>
        <a:p>
          <a:endParaRPr lang="en-US"/>
        </a:p>
      </dgm:t>
    </dgm:pt>
    <dgm:pt modelId="{8C79437B-8171-4B4D-894F-91CA2668382E}" type="sibTrans" cxnId="{13B58E2D-DBC5-4DB3-944E-6C6D51AA3294}">
      <dgm:prSet/>
      <dgm:spPr/>
      <dgm:t>
        <a:bodyPr/>
        <a:lstStyle/>
        <a:p>
          <a:endParaRPr lang="en-US"/>
        </a:p>
      </dgm:t>
    </dgm:pt>
    <dgm:pt modelId="{830E911E-635C-4AE6-9E4F-C2D0ACB6DA0E}">
      <dgm:prSet/>
      <dgm:spPr/>
      <dgm:t>
        <a:bodyPr/>
        <a:lstStyle/>
        <a:p>
          <a:r>
            <a:rPr lang="mk-MK"/>
            <a:t>Ја претставува и застапува Комората и ги спроведува и извршува одлуките на органите на Комората</a:t>
          </a:r>
          <a:endParaRPr lang="en-US"/>
        </a:p>
      </dgm:t>
    </dgm:pt>
    <dgm:pt modelId="{36935C29-9B1B-4394-8133-3DDDE697F2B4}" type="parTrans" cxnId="{F4B1A86B-1563-4E1C-8420-ECCDD93FB801}">
      <dgm:prSet/>
      <dgm:spPr/>
      <dgm:t>
        <a:bodyPr/>
        <a:lstStyle/>
        <a:p>
          <a:endParaRPr lang="en-US"/>
        </a:p>
      </dgm:t>
    </dgm:pt>
    <dgm:pt modelId="{AD791010-8937-4BE3-AD51-C4843A3D2BA6}" type="sibTrans" cxnId="{F4B1A86B-1563-4E1C-8420-ECCDD93FB801}">
      <dgm:prSet/>
      <dgm:spPr/>
      <dgm:t>
        <a:bodyPr/>
        <a:lstStyle/>
        <a:p>
          <a:endParaRPr lang="en-US"/>
        </a:p>
      </dgm:t>
    </dgm:pt>
    <dgm:pt modelId="{4BD887B1-8FD1-694E-B418-76B370679DB6}" type="pres">
      <dgm:prSet presAssocID="{034061AA-3865-4A85-A86D-8F2ABF26B313}" presName="hierChild1" presStyleCnt="0">
        <dgm:presLayoutVars>
          <dgm:chPref val="1"/>
          <dgm:dir/>
          <dgm:animOne val="branch"/>
          <dgm:animLvl val="lvl"/>
          <dgm:resizeHandles/>
        </dgm:presLayoutVars>
      </dgm:prSet>
      <dgm:spPr/>
    </dgm:pt>
    <dgm:pt modelId="{7A9B0717-CB35-774C-B14A-089257A05913}" type="pres">
      <dgm:prSet presAssocID="{7C2CD65A-97FE-40CE-8462-5DEB016049A0}" presName="hierRoot1" presStyleCnt="0"/>
      <dgm:spPr/>
    </dgm:pt>
    <dgm:pt modelId="{B40E41DE-A9FD-944C-B980-E4E0FA792897}" type="pres">
      <dgm:prSet presAssocID="{7C2CD65A-97FE-40CE-8462-5DEB016049A0}" presName="composite" presStyleCnt="0"/>
      <dgm:spPr/>
    </dgm:pt>
    <dgm:pt modelId="{8595478D-03A0-794F-B6C6-0CA529DEAF59}" type="pres">
      <dgm:prSet presAssocID="{7C2CD65A-97FE-40CE-8462-5DEB016049A0}" presName="background" presStyleLbl="node0" presStyleIdx="0" presStyleCnt="2"/>
      <dgm:spPr/>
    </dgm:pt>
    <dgm:pt modelId="{87718235-6F4F-5E44-9A92-06EB2B5759F8}" type="pres">
      <dgm:prSet presAssocID="{7C2CD65A-97FE-40CE-8462-5DEB016049A0}" presName="text" presStyleLbl="fgAcc0" presStyleIdx="0" presStyleCnt="2">
        <dgm:presLayoutVars>
          <dgm:chPref val="3"/>
        </dgm:presLayoutVars>
      </dgm:prSet>
      <dgm:spPr/>
    </dgm:pt>
    <dgm:pt modelId="{A16028CE-7C8F-2247-8E74-0C92B4B5CBA8}" type="pres">
      <dgm:prSet presAssocID="{7C2CD65A-97FE-40CE-8462-5DEB016049A0}" presName="hierChild2" presStyleCnt="0"/>
      <dgm:spPr/>
    </dgm:pt>
    <dgm:pt modelId="{C5B1B456-CA0A-AA43-AC24-F1C7E8A2AC6F}" type="pres">
      <dgm:prSet presAssocID="{830E911E-635C-4AE6-9E4F-C2D0ACB6DA0E}" presName="hierRoot1" presStyleCnt="0"/>
      <dgm:spPr/>
    </dgm:pt>
    <dgm:pt modelId="{D7CE6630-1F47-C745-BF60-67462BD52BE8}" type="pres">
      <dgm:prSet presAssocID="{830E911E-635C-4AE6-9E4F-C2D0ACB6DA0E}" presName="composite" presStyleCnt="0"/>
      <dgm:spPr/>
    </dgm:pt>
    <dgm:pt modelId="{B3C132FE-3F7D-0645-992D-22AF41E020EF}" type="pres">
      <dgm:prSet presAssocID="{830E911E-635C-4AE6-9E4F-C2D0ACB6DA0E}" presName="background" presStyleLbl="node0" presStyleIdx="1" presStyleCnt="2"/>
      <dgm:spPr/>
    </dgm:pt>
    <dgm:pt modelId="{33FDB9F8-C7DD-FC4C-92F7-CD8DA010C8C5}" type="pres">
      <dgm:prSet presAssocID="{830E911E-635C-4AE6-9E4F-C2D0ACB6DA0E}" presName="text" presStyleLbl="fgAcc0" presStyleIdx="1" presStyleCnt="2">
        <dgm:presLayoutVars>
          <dgm:chPref val="3"/>
        </dgm:presLayoutVars>
      </dgm:prSet>
      <dgm:spPr/>
    </dgm:pt>
    <dgm:pt modelId="{C49D801F-0502-6E4B-9B05-AABAD83D1269}" type="pres">
      <dgm:prSet presAssocID="{830E911E-635C-4AE6-9E4F-C2D0ACB6DA0E}" presName="hierChild2" presStyleCnt="0"/>
      <dgm:spPr/>
    </dgm:pt>
  </dgm:ptLst>
  <dgm:cxnLst>
    <dgm:cxn modelId="{13B58E2D-DBC5-4DB3-944E-6C6D51AA3294}" srcId="{034061AA-3865-4A85-A86D-8F2ABF26B313}" destId="{7C2CD65A-97FE-40CE-8462-5DEB016049A0}" srcOrd="0" destOrd="0" parTransId="{9928514A-46CE-4DA2-B66B-4BDF3E496A37}" sibTransId="{8C79437B-8171-4B4D-894F-91CA2668382E}"/>
    <dgm:cxn modelId="{BB61FA63-5047-3B4F-809F-01F3744FBE32}" type="presOf" srcId="{830E911E-635C-4AE6-9E4F-C2D0ACB6DA0E}" destId="{33FDB9F8-C7DD-FC4C-92F7-CD8DA010C8C5}" srcOrd="0" destOrd="0" presId="urn:microsoft.com/office/officeart/2005/8/layout/hierarchy1"/>
    <dgm:cxn modelId="{F4B1A86B-1563-4E1C-8420-ECCDD93FB801}" srcId="{034061AA-3865-4A85-A86D-8F2ABF26B313}" destId="{830E911E-635C-4AE6-9E4F-C2D0ACB6DA0E}" srcOrd="1" destOrd="0" parTransId="{36935C29-9B1B-4394-8133-3DDDE697F2B4}" sibTransId="{AD791010-8937-4BE3-AD51-C4843A3D2BA6}"/>
    <dgm:cxn modelId="{81FE1E92-5E20-AD42-AB09-9AB36A82057F}" type="presOf" srcId="{7C2CD65A-97FE-40CE-8462-5DEB016049A0}" destId="{87718235-6F4F-5E44-9A92-06EB2B5759F8}" srcOrd="0" destOrd="0" presId="urn:microsoft.com/office/officeart/2005/8/layout/hierarchy1"/>
    <dgm:cxn modelId="{4A2D97C7-2DB3-E649-8E16-F61709BDF7B4}" type="presOf" srcId="{034061AA-3865-4A85-A86D-8F2ABF26B313}" destId="{4BD887B1-8FD1-694E-B418-76B370679DB6}" srcOrd="0" destOrd="0" presId="urn:microsoft.com/office/officeart/2005/8/layout/hierarchy1"/>
    <dgm:cxn modelId="{D0FDBB37-9E08-5744-AF9B-24C7984538A5}" type="presParOf" srcId="{4BD887B1-8FD1-694E-B418-76B370679DB6}" destId="{7A9B0717-CB35-774C-B14A-089257A05913}" srcOrd="0" destOrd="0" presId="urn:microsoft.com/office/officeart/2005/8/layout/hierarchy1"/>
    <dgm:cxn modelId="{39293F15-638E-7244-90E0-0C184636A3F3}" type="presParOf" srcId="{7A9B0717-CB35-774C-B14A-089257A05913}" destId="{B40E41DE-A9FD-944C-B980-E4E0FA792897}" srcOrd="0" destOrd="0" presId="urn:microsoft.com/office/officeart/2005/8/layout/hierarchy1"/>
    <dgm:cxn modelId="{A44636B6-9830-384B-9C6C-9E9B797167D2}" type="presParOf" srcId="{B40E41DE-A9FD-944C-B980-E4E0FA792897}" destId="{8595478D-03A0-794F-B6C6-0CA529DEAF59}" srcOrd="0" destOrd="0" presId="urn:microsoft.com/office/officeart/2005/8/layout/hierarchy1"/>
    <dgm:cxn modelId="{7F916285-68DA-FD4D-B449-986F503B79B2}" type="presParOf" srcId="{B40E41DE-A9FD-944C-B980-E4E0FA792897}" destId="{87718235-6F4F-5E44-9A92-06EB2B5759F8}" srcOrd="1" destOrd="0" presId="urn:microsoft.com/office/officeart/2005/8/layout/hierarchy1"/>
    <dgm:cxn modelId="{8BF024ED-0304-4245-8BC6-551BD354E8D2}" type="presParOf" srcId="{7A9B0717-CB35-774C-B14A-089257A05913}" destId="{A16028CE-7C8F-2247-8E74-0C92B4B5CBA8}" srcOrd="1" destOrd="0" presId="urn:microsoft.com/office/officeart/2005/8/layout/hierarchy1"/>
    <dgm:cxn modelId="{89729810-1AB3-9F4C-8B2C-EDDC40E47B07}" type="presParOf" srcId="{4BD887B1-8FD1-694E-B418-76B370679DB6}" destId="{C5B1B456-CA0A-AA43-AC24-F1C7E8A2AC6F}" srcOrd="1" destOrd="0" presId="urn:microsoft.com/office/officeart/2005/8/layout/hierarchy1"/>
    <dgm:cxn modelId="{945AB199-7E26-7D45-9CB4-5564D59D9119}" type="presParOf" srcId="{C5B1B456-CA0A-AA43-AC24-F1C7E8A2AC6F}" destId="{D7CE6630-1F47-C745-BF60-67462BD52BE8}" srcOrd="0" destOrd="0" presId="urn:microsoft.com/office/officeart/2005/8/layout/hierarchy1"/>
    <dgm:cxn modelId="{00592548-697E-5A43-8189-577CE55674CD}" type="presParOf" srcId="{D7CE6630-1F47-C745-BF60-67462BD52BE8}" destId="{B3C132FE-3F7D-0645-992D-22AF41E020EF}" srcOrd="0" destOrd="0" presId="urn:microsoft.com/office/officeart/2005/8/layout/hierarchy1"/>
    <dgm:cxn modelId="{EB6F2F5B-71C9-E246-ACDF-EAD4B6070398}" type="presParOf" srcId="{D7CE6630-1F47-C745-BF60-67462BD52BE8}" destId="{33FDB9F8-C7DD-FC4C-92F7-CD8DA010C8C5}" srcOrd="1" destOrd="0" presId="urn:microsoft.com/office/officeart/2005/8/layout/hierarchy1"/>
    <dgm:cxn modelId="{3A05E372-0B3F-4B45-8696-4AFBB23C4561}" type="presParOf" srcId="{C5B1B456-CA0A-AA43-AC24-F1C7E8A2AC6F}" destId="{C49D801F-0502-6E4B-9B05-AABAD83D126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BB3FE5E-F632-4468-99B3-4161A222F3D3}"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C9C76315-6A3D-4D2C-82D2-D7ED7F87E46B}">
      <dgm:prSet/>
      <dgm:spPr/>
      <dgm:t>
        <a:bodyPr/>
        <a:lstStyle/>
        <a:p>
          <a:r>
            <a:rPr lang="mk-MK"/>
            <a:t>Вештаците задолжително секоја година плаќаат годишна членарина утврдена со одлука на Собранието. </a:t>
          </a:r>
          <a:endParaRPr lang="en-US"/>
        </a:p>
      </dgm:t>
    </dgm:pt>
    <dgm:pt modelId="{438570BC-49A9-4B33-91A2-4A3DD4A0AC7F}" type="parTrans" cxnId="{C2BFB1D1-ABA0-4042-9BBD-6E402C29A3BB}">
      <dgm:prSet/>
      <dgm:spPr/>
      <dgm:t>
        <a:bodyPr/>
        <a:lstStyle/>
        <a:p>
          <a:endParaRPr lang="en-US"/>
        </a:p>
      </dgm:t>
    </dgm:pt>
    <dgm:pt modelId="{6288FD90-7234-4C1D-A6D1-4C67DD4D1F20}" type="sibTrans" cxnId="{C2BFB1D1-ABA0-4042-9BBD-6E402C29A3BB}">
      <dgm:prSet/>
      <dgm:spPr/>
      <dgm:t>
        <a:bodyPr/>
        <a:lstStyle/>
        <a:p>
          <a:endParaRPr lang="en-US"/>
        </a:p>
      </dgm:t>
    </dgm:pt>
    <dgm:pt modelId="{453EDFE2-396B-40F2-9376-40C403F52C29}">
      <dgm:prSet/>
      <dgm:spPr/>
      <dgm:t>
        <a:bodyPr/>
        <a:lstStyle/>
        <a:p>
          <a:r>
            <a:rPr lang="mk-MK"/>
            <a:t>Комората остварува приход и од донации и од други извори кои треба да ги одобри УО, а со кои не се нарушува самостојноста и чесноста на вршење на работите од вештачењето и професионалната етика.</a:t>
          </a:r>
          <a:endParaRPr lang="en-US"/>
        </a:p>
      </dgm:t>
    </dgm:pt>
    <dgm:pt modelId="{B847A667-DFDB-4DC7-B8D6-BB3080DACC14}" type="parTrans" cxnId="{D4A1B691-4761-40E7-971B-EC581F6AA24B}">
      <dgm:prSet/>
      <dgm:spPr/>
      <dgm:t>
        <a:bodyPr/>
        <a:lstStyle/>
        <a:p>
          <a:endParaRPr lang="en-US"/>
        </a:p>
      </dgm:t>
    </dgm:pt>
    <dgm:pt modelId="{37DFFA99-F912-486F-BD4C-D70531C76206}" type="sibTrans" cxnId="{D4A1B691-4761-40E7-971B-EC581F6AA24B}">
      <dgm:prSet/>
      <dgm:spPr/>
      <dgm:t>
        <a:bodyPr/>
        <a:lstStyle/>
        <a:p>
          <a:endParaRPr lang="en-US"/>
        </a:p>
      </dgm:t>
    </dgm:pt>
    <dgm:pt modelId="{C2078FF7-8451-B547-9C10-2B3F0267576B}" type="pres">
      <dgm:prSet presAssocID="{7BB3FE5E-F632-4468-99B3-4161A222F3D3}" presName="linear" presStyleCnt="0">
        <dgm:presLayoutVars>
          <dgm:animLvl val="lvl"/>
          <dgm:resizeHandles val="exact"/>
        </dgm:presLayoutVars>
      </dgm:prSet>
      <dgm:spPr/>
    </dgm:pt>
    <dgm:pt modelId="{6D19D69E-AE85-A44E-AA47-3B841825696C}" type="pres">
      <dgm:prSet presAssocID="{C9C76315-6A3D-4D2C-82D2-D7ED7F87E46B}" presName="parentText" presStyleLbl="node1" presStyleIdx="0" presStyleCnt="2">
        <dgm:presLayoutVars>
          <dgm:chMax val="0"/>
          <dgm:bulletEnabled val="1"/>
        </dgm:presLayoutVars>
      </dgm:prSet>
      <dgm:spPr/>
    </dgm:pt>
    <dgm:pt modelId="{8055A9D3-A12B-5145-A001-409EB8E9FB47}" type="pres">
      <dgm:prSet presAssocID="{6288FD90-7234-4C1D-A6D1-4C67DD4D1F20}" presName="spacer" presStyleCnt="0"/>
      <dgm:spPr/>
    </dgm:pt>
    <dgm:pt modelId="{DBF1B9B8-7444-7C45-A9FF-CE343CB0637C}" type="pres">
      <dgm:prSet presAssocID="{453EDFE2-396B-40F2-9376-40C403F52C29}" presName="parentText" presStyleLbl="node1" presStyleIdx="1" presStyleCnt="2">
        <dgm:presLayoutVars>
          <dgm:chMax val="0"/>
          <dgm:bulletEnabled val="1"/>
        </dgm:presLayoutVars>
      </dgm:prSet>
      <dgm:spPr/>
    </dgm:pt>
  </dgm:ptLst>
  <dgm:cxnLst>
    <dgm:cxn modelId="{F6DCB833-AA26-9643-A75F-DCA5CF023C59}" type="presOf" srcId="{C9C76315-6A3D-4D2C-82D2-D7ED7F87E46B}" destId="{6D19D69E-AE85-A44E-AA47-3B841825696C}" srcOrd="0" destOrd="0" presId="urn:microsoft.com/office/officeart/2005/8/layout/vList2"/>
    <dgm:cxn modelId="{730A3A6C-2CD5-F74D-878A-A25904F99B8B}" type="presOf" srcId="{7BB3FE5E-F632-4468-99B3-4161A222F3D3}" destId="{C2078FF7-8451-B547-9C10-2B3F0267576B}" srcOrd="0" destOrd="0" presId="urn:microsoft.com/office/officeart/2005/8/layout/vList2"/>
    <dgm:cxn modelId="{E1055475-94EA-D346-A209-514E4409B18E}" type="presOf" srcId="{453EDFE2-396B-40F2-9376-40C403F52C29}" destId="{DBF1B9B8-7444-7C45-A9FF-CE343CB0637C}" srcOrd="0" destOrd="0" presId="urn:microsoft.com/office/officeart/2005/8/layout/vList2"/>
    <dgm:cxn modelId="{D4A1B691-4761-40E7-971B-EC581F6AA24B}" srcId="{7BB3FE5E-F632-4468-99B3-4161A222F3D3}" destId="{453EDFE2-396B-40F2-9376-40C403F52C29}" srcOrd="1" destOrd="0" parTransId="{B847A667-DFDB-4DC7-B8D6-BB3080DACC14}" sibTransId="{37DFFA99-F912-486F-BD4C-D70531C76206}"/>
    <dgm:cxn modelId="{C2BFB1D1-ABA0-4042-9BBD-6E402C29A3BB}" srcId="{7BB3FE5E-F632-4468-99B3-4161A222F3D3}" destId="{C9C76315-6A3D-4D2C-82D2-D7ED7F87E46B}" srcOrd="0" destOrd="0" parTransId="{438570BC-49A9-4B33-91A2-4A3DD4A0AC7F}" sibTransId="{6288FD90-7234-4C1D-A6D1-4C67DD4D1F20}"/>
    <dgm:cxn modelId="{E60F5B13-D43A-8744-BCA3-007B50B3B33F}" type="presParOf" srcId="{C2078FF7-8451-B547-9C10-2B3F0267576B}" destId="{6D19D69E-AE85-A44E-AA47-3B841825696C}" srcOrd="0" destOrd="0" presId="urn:microsoft.com/office/officeart/2005/8/layout/vList2"/>
    <dgm:cxn modelId="{C9D5917D-341F-9C46-BC14-F8DBC2222C9F}" type="presParOf" srcId="{C2078FF7-8451-B547-9C10-2B3F0267576B}" destId="{8055A9D3-A12B-5145-A001-409EB8E9FB47}" srcOrd="1" destOrd="0" presId="urn:microsoft.com/office/officeart/2005/8/layout/vList2"/>
    <dgm:cxn modelId="{F68C650E-100A-6547-BF72-C95EC1EBD202}" type="presParOf" srcId="{C2078FF7-8451-B547-9C10-2B3F0267576B}" destId="{DBF1B9B8-7444-7C45-A9FF-CE343CB0637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679187C-03FF-4527-B30D-8014234BCB37}"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8D7033B-3695-40D6-9967-267174649121}">
      <dgm:prSet/>
      <dgm:spPr/>
      <dgm:t>
        <a:bodyPr/>
        <a:lstStyle/>
        <a:p>
          <a:r>
            <a:rPr lang="mk-MK"/>
            <a:t>името и презимето на вештакот кој го изработил вештиот наод и мислење;</a:t>
          </a:r>
          <a:endParaRPr lang="en-US"/>
        </a:p>
      </dgm:t>
    </dgm:pt>
    <dgm:pt modelId="{1635EED6-D390-46B0-A39E-31E1541797C4}" type="parTrans" cxnId="{6BD8103F-3D2E-4F53-8183-B6E966F3F2DC}">
      <dgm:prSet/>
      <dgm:spPr/>
      <dgm:t>
        <a:bodyPr/>
        <a:lstStyle/>
        <a:p>
          <a:endParaRPr lang="en-US"/>
        </a:p>
      </dgm:t>
    </dgm:pt>
    <dgm:pt modelId="{9D9AAE64-BA1B-4416-AE8C-D7BAAB9B92FE}" type="sibTrans" cxnId="{6BD8103F-3D2E-4F53-8183-B6E966F3F2DC}">
      <dgm:prSet/>
      <dgm:spPr/>
      <dgm:t>
        <a:bodyPr/>
        <a:lstStyle/>
        <a:p>
          <a:endParaRPr lang="en-US"/>
        </a:p>
      </dgm:t>
    </dgm:pt>
    <dgm:pt modelId="{6C12F43F-F2A5-4D79-A74A-10598B1F02AA}">
      <dgm:prSet/>
      <dgm:spPr/>
      <dgm:t>
        <a:bodyPr/>
        <a:lstStyle/>
        <a:p>
          <a:r>
            <a:rPr lang="mk-MK" u="sng"/>
            <a:t>објаснување на правниот интерес за поднесување на пријавата;</a:t>
          </a:r>
          <a:endParaRPr lang="en-US"/>
        </a:p>
      </dgm:t>
    </dgm:pt>
    <dgm:pt modelId="{2AD85C6D-4C3C-4E3E-948D-948052FCCAC7}" type="parTrans" cxnId="{AE909CB0-0CEF-4F3C-B83E-45F56ECE1EB6}">
      <dgm:prSet/>
      <dgm:spPr/>
      <dgm:t>
        <a:bodyPr/>
        <a:lstStyle/>
        <a:p>
          <a:endParaRPr lang="en-US"/>
        </a:p>
      </dgm:t>
    </dgm:pt>
    <dgm:pt modelId="{92C214E6-612F-4CE1-9EF0-1DC1DEE08272}" type="sibTrans" cxnId="{AE909CB0-0CEF-4F3C-B83E-45F56ECE1EB6}">
      <dgm:prSet/>
      <dgm:spPr/>
      <dgm:t>
        <a:bodyPr/>
        <a:lstStyle/>
        <a:p>
          <a:endParaRPr lang="en-US"/>
        </a:p>
      </dgm:t>
    </dgm:pt>
    <dgm:pt modelId="{062C3404-41B4-49CE-B48E-57BE2303F588}">
      <dgm:prSet/>
      <dgm:spPr/>
      <dgm:t>
        <a:bodyPr/>
        <a:lstStyle/>
        <a:p>
          <a:r>
            <a:rPr lang="mk-MK"/>
            <a:t>основот и описот на дисциплинската повреда и</a:t>
          </a:r>
          <a:endParaRPr lang="en-US"/>
        </a:p>
      </dgm:t>
    </dgm:pt>
    <dgm:pt modelId="{212DED03-4E93-41A0-9635-173BC2A71479}" type="parTrans" cxnId="{1231729D-BBF2-4B69-ABD1-AAD37A82A7C3}">
      <dgm:prSet/>
      <dgm:spPr/>
      <dgm:t>
        <a:bodyPr/>
        <a:lstStyle/>
        <a:p>
          <a:endParaRPr lang="en-US"/>
        </a:p>
      </dgm:t>
    </dgm:pt>
    <dgm:pt modelId="{660DD0A8-8107-436D-9811-3BA0643AC32C}" type="sibTrans" cxnId="{1231729D-BBF2-4B69-ABD1-AAD37A82A7C3}">
      <dgm:prSet/>
      <dgm:spPr/>
      <dgm:t>
        <a:bodyPr/>
        <a:lstStyle/>
        <a:p>
          <a:endParaRPr lang="en-US"/>
        </a:p>
      </dgm:t>
    </dgm:pt>
    <dgm:pt modelId="{92BEF9D5-B184-4F0C-AA4E-E0583453586B}">
      <dgm:prSet/>
      <dgm:spPr/>
      <dgm:t>
        <a:bodyPr/>
        <a:lstStyle/>
        <a:p>
          <a:r>
            <a:rPr lang="mk-MK"/>
            <a:t>предлог доказите врз основа на кои се заснова пријавата.</a:t>
          </a:r>
          <a:endParaRPr lang="en-US"/>
        </a:p>
      </dgm:t>
    </dgm:pt>
    <dgm:pt modelId="{5E4F0EAF-54B1-46BD-B524-033BE384BD39}" type="parTrans" cxnId="{EE2D7ED1-8609-4A12-9130-CA23E3369737}">
      <dgm:prSet/>
      <dgm:spPr/>
      <dgm:t>
        <a:bodyPr/>
        <a:lstStyle/>
        <a:p>
          <a:endParaRPr lang="en-US"/>
        </a:p>
      </dgm:t>
    </dgm:pt>
    <dgm:pt modelId="{FE2A8E62-6146-4DB8-89A5-0F1F1E7192D0}" type="sibTrans" cxnId="{EE2D7ED1-8609-4A12-9130-CA23E3369737}">
      <dgm:prSet/>
      <dgm:spPr/>
      <dgm:t>
        <a:bodyPr/>
        <a:lstStyle/>
        <a:p>
          <a:endParaRPr lang="en-US"/>
        </a:p>
      </dgm:t>
    </dgm:pt>
    <dgm:pt modelId="{464D91A8-BB3C-534B-958B-21DB9BF03867}" type="pres">
      <dgm:prSet presAssocID="{4679187C-03FF-4527-B30D-8014234BCB37}" presName="vert0" presStyleCnt="0">
        <dgm:presLayoutVars>
          <dgm:dir/>
          <dgm:animOne val="branch"/>
          <dgm:animLvl val="lvl"/>
        </dgm:presLayoutVars>
      </dgm:prSet>
      <dgm:spPr/>
    </dgm:pt>
    <dgm:pt modelId="{96CA05E2-DED8-314C-8CFD-DB6DD9157959}" type="pres">
      <dgm:prSet presAssocID="{F8D7033B-3695-40D6-9967-267174649121}" presName="thickLine" presStyleLbl="alignNode1" presStyleIdx="0" presStyleCnt="4"/>
      <dgm:spPr/>
    </dgm:pt>
    <dgm:pt modelId="{D8191ADD-9F80-6347-A33B-27ED5FFF71CE}" type="pres">
      <dgm:prSet presAssocID="{F8D7033B-3695-40D6-9967-267174649121}" presName="horz1" presStyleCnt="0"/>
      <dgm:spPr/>
    </dgm:pt>
    <dgm:pt modelId="{53BF63B9-2886-5943-8927-637CA098D556}" type="pres">
      <dgm:prSet presAssocID="{F8D7033B-3695-40D6-9967-267174649121}" presName="tx1" presStyleLbl="revTx" presStyleIdx="0" presStyleCnt="4"/>
      <dgm:spPr/>
    </dgm:pt>
    <dgm:pt modelId="{7B75AFF3-412C-4949-96A5-07E19536DB09}" type="pres">
      <dgm:prSet presAssocID="{F8D7033B-3695-40D6-9967-267174649121}" presName="vert1" presStyleCnt="0"/>
      <dgm:spPr/>
    </dgm:pt>
    <dgm:pt modelId="{EA2E7863-DE1D-7445-BCE1-D2AB4050F26B}" type="pres">
      <dgm:prSet presAssocID="{6C12F43F-F2A5-4D79-A74A-10598B1F02AA}" presName="thickLine" presStyleLbl="alignNode1" presStyleIdx="1" presStyleCnt="4"/>
      <dgm:spPr/>
    </dgm:pt>
    <dgm:pt modelId="{AA7E6244-2AA4-B84D-8994-21071222BC32}" type="pres">
      <dgm:prSet presAssocID="{6C12F43F-F2A5-4D79-A74A-10598B1F02AA}" presName="horz1" presStyleCnt="0"/>
      <dgm:spPr/>
    </dgm:pt>
    <dgm:pt modelId="{D9F2A295-0F55-C349-8505-0A79DB9D8EAC}" type="pres">
      <dgm:prSet presAssocID="{6C12F43F-F2A5-4D79-A74A-10598B1F02AA}" presName="tx1" presStyleLbl="revTx" presStyleIdx="1" presStyleCnt="4"/>
      <dgm:spPr/>
    </dgm:pt>
    <dgm:pt modelId="{BFD941CC-8D1C-CC43-BBF5-594A5EA9142B}" type="pres">
      <dgm:prSet presAssocID="{6C12F43F-F2A5-4D79-A74A-10598B1F02AA}" presName="vert1" presStyleCnt="0"/>
      <dgm:spPr/>
    </dgm:pt>
    <dgm:pt modelId="{14F271F9-C265-BA45-B925-7916612BF348}" type="pres">
      <dgm:prSet presAssocID="{062C3404-41B4-49CE-B48E-57BE2303F588}" presName="thickLine" presStyleLbl="alignNode1" presStyleIdx="2" presStyleCnt="4"/>
      <dgm:spPr/>
    </dgm:pt>
    <dgm:pt modelId="{C25F5D6E-25DC-9941-AE78-9E2F2213F4A8}" type="pres">
      <dgm:prSet presAssocID="{062C3404-41B4-49CE-B48E-57BE2303F588}" presName="horz1" presStyleCnt="0"/>
      <dgm:spPr/>
    </dgm:pt>
    <dgm:pt modelId="{A2BB6DAC-3725-3A4D-8C4F-F7809CCAB65B}" type="pres">
      <dgm:prSet presAssocID="{062C3404-41B4-49CE-B48E-57BE2303F588}" presName="tx1" presStyleLbl="revTx" presStyleIdx="2" presStyleCnt="4"/>
      <dgm:spPr/>
    </dgm:pt>
    <dgm:pt modelId="{72C0E2A3-23A4-A149-B7B7-AB4800F2BD3A}" type="pres">
      <dgm:prSet presAssocID="{062C3404-41B4-49CE-B48E-57BE2303F588}" presName="vert1" presStyleCnt="0"/>
      <dgm:spPr/>
    </dgm:pt>
    <dgm:pt modelId="{3ABB1E3E-0829-E04E-ACBE-EADB42AB5EBF}" type="pres">
      <dgm:prSet presAssocID="{92BEF9D5-B184-4F0C-AA4E-E0583453586B}" presName="thickLine" presStyleLbl="alignNode1" presStyleIdx="3" presStyleCnt="4"/>
      <dgm:spPr/>
    </dgm:pt>
    <dgm:pt modelId="{699E95E0-F41B-6E46-A786-AC8CF1FBE868}" type="pres">
      <dgm:prSet presAssocID="{92BEF9D5-B184-4F0C-AA4E-E0583453586B}" presName="horz1" presStyleCnt="0"/>
      <dgm:spPr/>
    </dgm:pt>
    <dgm:pt modelId="{0EA4D71D-82AC-BE43-BB2B-694E82E5B726}" type="pres">
      <dgm:prSet presAssocID="{92BEF9D5-B184-4F0C-AA4E-E0583453586B}" presName="tx1" presStyleLbl="revTx" presStyleIdx="3" presStyleCnt="4"/>
      <dgm:spPr/>
    </dgm:pt>
    <dgm:pt modelId="{D499A9A7-071A-C14A-8DEE-A370AB06348F}" type="pres">
      <dgm:prSet presAssocID="{92BEF9D5-B184-4F0C-AA4E-E0583453586B}" presName="vert1" presStyleCnt="0"/>
      <dgm:spPr/>
    </dgm:pt>
  </dgm:ptLst>
  <dgm:cxnLst>
    <dgm:cxn modelId="{779E683C-7361-3847-8E4B-DA172BEB12F2}" type="presOf" srcId="{062C3404-41B4-49CE-B48E-57BE2303F588}" destId="{A2BB6DAC-3725-3A4D-8C4F-F7809CCAB65B}" srcOrd="0" destOrd="0" presId="urn:microsoft.com/office/officeart/2008/layout/LinedList"/>
    <dgm:cxn modelId="{6BD8103F-3D2E-4F53-8183-B6E966F3F2DC}" srcId="{4679187C-03FF-4527-B30D-8014234BCB37}" destId="{F8D7033B-3695-40D6-9967-267174649121}" srcOrd="0" destOrd="0" parTransId="{1635EED6-D390-46B0-A39E-31E1541797C4}" sibTransId="{9D9AAE64-BA1B-4416-AE8C-D7BAAB9B92FE}"/>
    <dgm:cxn modelId="{8028B048-7625-AF44-8B6A-BA8A82F07F36}" type="presOf" srcId="{F8D7033B-3695-40D6-9967-267174649121}" destId="{53BF63B9-2886-5943-8927-637CA098D556}" srcOrd="0" destOrd="0" presId="urn:microsoft.com/office/officeart/2008/layout/LinedList"/>
    <dgm:cxn modelId="{1231729D-BBF2-4B69-ABD1-AAD37A82A7C3}" srcId="{4679187C-03FF-4527-B30D-8014234BCB37}" destId="{062C3404-41B4-49CE-B48E-57BE2303F588}" srcOrd="2" destOrd="0" parTransId="{212DED03-4E93-41A0-9635-173BC2A71479}" sibTransId="{660DD0A8-8107-436D-9811-3BA0643AC32C}"/>
    <dgm:cxn modelId="{92E50DAD-D297-3C47-AC94-C24278ABA330}" type="presOf" srcId="{4679187C-03FF-4527-B30D-8014234BCB37}" destId="{464D91A8-BB3C-534B-958B-21DB9BF03867}" srcOrd="0" destOrd="0" presId="urn:microsoft.com/office/officeart/2008/layout/LinedList"/>
    <dgm:cxn modelId="{AE909CB0-0CEF-4F3C-B83E-45F56ECE1EB6}" srcId="{4679187C-03FF-4527-B30D-8014234BCB37}" destId="{6C12F43F-F2A5-4D79-A74A-10598B1F02AA}" srcOrd="1" destOrd="0" parTransId="{2AD85C6D-4C3C-4E3E-948D-948052FCCAC7}" sibTransId="{92C214E6-612F-4CE1-9EF0-1DC1DEE08272}"/>
    <dgm:cxn modelId="{5DADE6C2-BA9A-1247-BDA7-E88D887A6169}" type="presOf" srcId="{6C12F43F-F2A5-4D79-A74A-10598B1F02AA}" destId="{D9F2A295-0F55-C349-8505-0A79DB9D8EAC}" srcOrd="0" destOrd="0" presId="urn:microsoft.com/office/officeart/2008/layout/LinedList"/>
    <dgm:cxn modelId="{EE2D7ED1-8609-4A12-9130-CA23E3369737}" srcId="{4679187C-03FF-4527-B30D-8014234BCB37}" destId="{92BEF9D5-B184-4F0C-AA4E-E0583453586B}" srcOrd="3" destOrd="0" parTransId="{5E4F0EAF-54B1-46BD-B524-033BE384BD39}" sibTransId="{FE2A8E62-6146-4DB8-89A5-0F1F1E7192D0}"/>
    <dgm:cxn modelId="{3581E6D7-8BE2-554D-8257-5F878E7C470B}" type="presOf" srcId="{92BEF9D5-B184-4F0C-AA4E-E0583453586B}" destId="{0EA4D71D-82AC-BE43-BB2B-694E82E5B726}" srcOrd="0" destOrd="0" presId="urn:microsoft.com/office/officeart/2008/layout/LinedList"/>
    <dgm:cxn modelId="{8222FE41-28CD-5647-94D5-7699F6932199}" type="presParOf" srcId="{464D91A8-BB3C-534B-958B-21DB9BF03867}" destId="{96CA05E2-DED8-314C-8CFD-DB6DD9157959}" srcOrd="0" destOrd="0" presId="urn:microsoft.com/office/officeart/2008/layout/LinedList"/>
    <dgm:cxn modelId="{F9AFEEF5-B8B5-C748-BC84-0C72BC58032A}" type="presParOf" srcId="{464D91A8-BB3C-534B-958B-21DB9BF03867}" destId="{D8191ADD-9F80-6347-A33B-27ED5FFF71CE}" srcOrd="1" destOrd="0" presId="urn:microsoft.com/office/officeart/2008/layout/LinedList"/>
    <dgm:cxn modelId="{F75E593A-5B57-D545-BE6A-363B627F8AFE}" type="presParOf" srcId="{D8191ADD-9F80-6347-A33B-27ED5FFF71CE}" destId="{53BF63B9-2886-5943-8927-637CA098D556}" srcOrd="0" destOrd="0" presId="urn:microsoft.com/office/officeart/2008/layout/LinedList"/>
    <dgm:cxn modelId="{A3111E9F-2430-E443-AF36-AF0BD245FECA}" type="presParOf" srcId="{D8191ADD-9F80-6347-A33B-27ED5FFF71CE}" destId="{7B75AFF3-412C-4949-96A5-07E19536DB09}" srcOrd="1" destOrd="0" presId="urn:microsoft.com/office/officeart/2008/layout/LinedList"/>
    <dgm:cxn modelId="{4912FC2D-6C68-C94C-AE9A-94ADA1067647}" type="presParOf" srcId="{464D91A8-BB3C-534B-958B-21DB9BF03867}" destId="{EA2E7863-DE1D-7445-BCE1-D2AB4050F26B}" srcOrd="2" destOrd="0" presId="urn:microsoft.com/office/officeart/2008/layout/LinedList"/>
    <dgm:cxn modelId="{B00CAF3A-E45A-EC45-A410-AA37B944E6F9}" type="presParOf" srcId="{464D91A8-BB3C-534B-958B-21DB9BF03867}" destId="{AA7E6244-2AA4-B84D-8994-21071222BC32}" srcOrd="3" destOrd="0" presId="urn:microsoft.com/office/officeart/2008/layout/LinedList"/>
    <dgm:cxn modelId="{C90ADE94-6445-C942-BEFF-0971CE327C40}" type="presParOf" srcId="{AA7E6244-2AA4-B84D-8994-21071222BC32}" destId="{D9F2A295-0F55-C349-8505-0A79DB9D8EAC}" srcOrd="0" destOrd="0" presId="urn:microsoft.com/office/officeart/2008/layout/LinedList"/>
    <dgm:cxn modelId="{88B43409-8A2B-1742-90B3-1C5E84C6CB7E}" type="presParOf" srcId="{AA7E6244-2AA4-B84D-8994-21071222BC32}" destId="{BFD941CC-8D1C-CC43-BBF5-594A5EA9142B}" srcOrd="1" destOrd="0" presId="urn:microsoft.com/office/officeart/2008/layout/LinedList"/>
    <dgm:cxn modelId="{2644FDBC-35CE-2E49-8B7D-90088CE45C8B}" type="presParOf" srcId="{464D91A8-BB3C-534B-958B-21DB9BF03867}" destId="{14F271F9-C265-BA45-B925-7916612BF348}" srcOrd="4" destOrd="0" presId="urn:microsoft.com/office/officeart/2008/layout/LinedList"/>
    <dgm:cxn modelId="{9DA32B79-E36A-A845-99AE-07017C7CC0CE}" type="presParOf" srcId="{464D91A8-BB3C-534B-958B-21DB9BF03867}" destId="{C25F5D6E-25DC-9941-AE78-9E2F2213F4A8}" srcOrd="5" destOrd="0" presId="urn:microsoft.com/office/officeart/2008/layout/LinedList"/>
    <dgm:cxn modelId="{035CA7D7-440D-BC45-ACFB-BBAEC3E67BCF}" type="presParOf" srcId="{C25F5D6E-25DC-9941-AE78-9E2F2213F4A8}" destId="{A2BB6DAC-3725-3A4D-8C4F-F7809CCAB65B}" srcOrd="0" destOrd="0" presId="urn:microsoft.com/office/officeart/2008/layout/LinedList"/>
    <dgm:cxn modelId="{CDAD3124-ABDA-9040-988C-BA791F8971C3}" type="presParOf" srcId="{C25F5D6E-25DC-9941-AE78-9E2F2213F4A8}" destId="{72C0E2A3-23A4-A149-B7B7-AB4800F2BD3A}" srcOrd="1" destOrd="0" presId="urn:microsoft.com/office/officeart/2008/layout/LinedList"/>
    <dgm:cxn modelId="{12AD3E4A-64D3-E44F-9EBA-1F202BDD4F50}" type="presParOf" srcId="{464D91A8-BB3C-534B-958B-21DB9BF03867}" destId="{3ABB1E3E-0829-E04E-ACBE-EADB42AB5EBF}" srcOrd="6" destOrd="0" presId="urn:microsoft.com/office/officeart/2008/layout/LinedList"/>
    <dgm:cxn modelId="{7ADF8A42-63A3-0C4A-944B-1E9BFE5302EA}" type="presParOf" srcId="{464D91A8-BB3C-534B-958B-21DB9BF03867}" destId="{699E95E0-F41B-6E46-A786-AC8CF1FBE868}" srcOrd="7" destOrd="0" presId="urn:microsoft.com/office/officeart/2008/layout/LinedList"/>
    <dgm:cxn modelId="{FCADE308-F929-4641-B6B8-87ADBE0F54F4}" type="presParOf" srcId="{699E95E0-F41B-6E46-A786-AC8CF1FBE868}" destId="{0EA4D71D-82AC-BE43-BB2B-694E82E5B726}" srcOrd="0" destOrd="0" presId="urn:microsoft.com/office/officeart/2008/layout/LinedList"/>
    <dgm:cxn modelId="{2CA10FF5-3952-F847-A43C-D58F0105B12F}" type="presParOf" srcId="{699E95E0-F41B-6E46-A786-AC8CF1FBE868}" destId="{D499A9A7-071A-C14A-8DEE-A370AB06348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611DC51-D13E-4634-8439-629366FBF59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5F70A4D-8496-40E5-B209-4ECFEB2E05B1}">
      <dgm:prSet/>
      <dgm:spPr/>
      <dgm:t>
        <a:bodyPr/>
        <a:lstStyle/>
        <a:p>
          <a:r>
            <a:rPr lang="mk-MK" dirty="0"/>
            <a:t>- службените списи и податоци ги чува спротивно на прописите за архивско и канцелариско работење, </a:t>
          </a:r>
          <a:endParaRPr lang="en-US" dirty="0"/>
        </a:p>
      </dgm:t>
    </dgm:pt>
    <dgm:pt modelId="{32681C2A-1CFF-442D-94CF-4AAFF656DFD5}" type="parTrans" cxnId="{92B00544-44ED-4445-A939-D8D27B48A064}">
      <dgm:prSet/>
      <dgm:spPr/>
      <dgm:t>
        <a:bodyPr/>
        <a:lstStyle/>
        <a:p>
          <a:endParaRPr lang="en-US"/>
        </a:p>
      </dgm:t>
    </dgm:pt>
    <dgm:pt modelId="{516E0905-3394-4549-9DBE-238C208F3C6C}" type="sibTrans" cxnId="{92B00544-44ED-4445-A939-D8D27B48A064}">
      <dgm:prSet/>
      <dgm:spPr/>
      <dgm:t>
        <a:bodyPr/>
        <a:lstStyle/>
        <a:p>
          <a:endParaRPr lang="en-US"/>
        </a:p>
      </dgm:t>
    </dgm:pt>
    <dgm:pt modelId="{BB05A4A2-AC02-4456-8B90-E17B81878D37}">
      <dgm:prSet/>
      <dgm:spPr/>
      <dgm:t>
        <a:bodyPr/>
        <a:lstStyle/>
        <a:p>
          <a:r>
            <a:rPr lang="mk-MK" dirty="0"/>
            <a:t>- го повреди должното почитување на странките и органите за надзор </a:t>
          </a:r>
          <a:endParaRPr lang="en-US" dirty="0"/>
        </a:p>
      </dgm:t>
    </dgm:pt>
    <dgm:pt modelId="{118CFDC3-F207-43E6-8C56-D2B5DFA52CAA}" type="parTrans" cxnId="{7D70C37A-296F-4DA9-9C5E-87DAC7CA3624}">
      <dgm:prSet/>
      <dgm:spPr/>
      <dgm:t>
        <a:bodyPr/>
        <a:lstStyle/>
        <a:p>
          <a:endParaRPr lang="en-US"/>
        </a:p>
      </dgm:t>
    </dgm:pt>
    <dgm:pt modelId="{0979876B-F07C-4E7B-B4E7-D023AAC6640E}" type="sibTrans" cxnId="{7D70C37A-296F-4DA9-9C5E-87DAC7CA3624}">
      <dgm:prSet/>
      <dgm:spPr/>
      <dgm:t>
        <a:bodyPr/>
        <a:lstStyle/>
        <a:p>
          <a:endParaRPr lang="en-US"/>
        </a:p>
      </dgm:t>
    </dgm:pt>
    <dgm:pt modelId="{7CAD1016-D160-4B13-9C6D-A3A1BFFFD239}">
      <dgm:prSet/>
      <dgm:spPr/>
      <dgm:t>
        <a:bodyPr/>
        <a:lstStyle/>
        <a:p>
          <a:r>
            <a:rPr lang="mk-MK" dirty="0"/>
            <a:t>- ги повреди одредбите од Статутот, Кодексот на етика и актите со кои се определени обврски за вештакот. </a:t>
          </a:r>
          <a:endParaRPr lang="en-US" dirty="0"/>
        </a:p>
      </dgm:t>
    </dgm:pt>
    <dgm:pt modelId="{CA6F92B8-8A2C-4705-B202-C210AF427ABB}" type="parTrans" cxnId="{6733C5D9-41B2-4740-89F5-ED0B5140F346}">
      <dgm:prSet/>
      <dgm:spPr/>
      <dgm:t>
        <a:bodyPr/>
        <a:lstStyle/>
        <a:p>
          <a:endParaRPr lang="en-US"/>
        </a:p>
      </dgm:t>
    </dgm:pt>
    <dgm:pt modelId="{AA0C090F-033B-4B8F-8EF1-AFF16312E872}" type="sibTrans" cxnId="{6733C5D9-41B2-4740-89F5-ED0B5140F346}">
      <dgm:prSet/>
      <dgm:spPr/>
      <dgm:t>
        <a:bodyPr/>
        <a:lstStyle/>
        <a:p>
          <a:endParaRPr lang="en-US"/>
        </a:p>
      </dgm:t>
    </dgm:pt>
    <dgm:pt modelId="{8966B0A0-1659-5D42-B5DF-A837B4BFEB7E}" type="pres">
      <dgm:prSet presAssocID="{F611DC51-D13E-4634-8439-629366FBF597}" presName="vert0" presStyleCnt="0">
        <dgm:presLayoutVars>
          <dgm:dir/>
          <dgm:animOne val="branch"/>
          <dgm:animLvl val="lvl"/>
        </dgm:presLayoutVars>
      </dgm:prSet>
      <dgm:spPr/>
    </dgm:pt>
    <dgm:pt modelId="{3F0C5341-4413-6B46-A680-F46F48BEF630}" type="pres">
      <dgm:prSet presAssocID="{15F70A4D-8496-40E5-B209-4ECFEB2E05B1}" presName="thickLine" presStyleLbl="alignNode1" presStyleIdx="0" presStyleCnt="3"/>
      <dgm:spPr/>
    </dgm:pt>
    <dgm:pt modelId="{0A32AC00-95CF-F542-BFC1-3CE4C3149FF9}" type="pres">
      <dgm:prSet presAssocID="{15F70A4D-8496-40E5-B209-4ECFEB2E05B1}" presName="horz1" presStyleCnt="0"/>
      <dgm:spPr/>
    </dgm:pt>
    <dgm:pt modelId="{BAF1D66D-2E27-EE45-B14F-4BD9CA5F68AA}" type="pres">
      <dgm:prSet presAssocID="{15F70A4D-8496-40E5-B209-4ECFEB2E05B1}" presName="tx1" presStyleLbl="revTx" presStyleIdx="0" presStyleCnt="3"/>
      <dgm:spPr/>
    </dgm:pt>
    <dgm:pt modelId="{77126C3D-1EF0-9E4B-989F-40AD17681456}" type="pres">
      <dgm:prSet presAssocID="{15F70A4D-8496-40E5-B209-4ECFEB2E05B1}" presName="vert1" presStyleCnt="0"/>
      <dgm:spPr/>
    </dgm:pt>
    <dgm:pt modelId="{A627A313-B0B7-AB46-AA68-1508188BBFA5}" type="pres">
      <dgm:prSet presAssocID="{BB05A4A2-AC02-4456-8B90-E17B81878D37}" presName="thickLine" presStyleLbl="alignNode1" presStyleIdx="1" presStyleCnt="3"/>
      <dgm:spPr/>
    </dgm:pt>
    <dgm:pt modelId="{AE187EC3-3495-2245-B828-7DFE05DE7FA5}" type="pres">
      <dgm:prSet presAssocID="{BB05A4A2-AC02-4456-8B90-E17B81878D37}" presName="horz1" presStyleCnt="0"/>
      <dgm:spPr/>
    </dgm:pt>
    <dgm:pt modelId="{81283844-D6BF-684E-B5BF-5FF9C83DC9CD}" type="pres">
      <dgm:prSet presAssocID="{BB05A4A2-AC02-4456-8B90-E17B81878D37}" presName="tx1" presStyleLbl="revTx" presStyleIdx="1" presStyleCnt="3"/>
      <dgm:spPr/>
    </dgm:pt>
    <dgm:pt modelId="{D8172AB2-3E95-984F-87BB-97E3C1B25241}" type="pres">
      <dgm:prSet presAssocID="{BB05A4A2-AC02-4456-8B90-E17B81878D37}" presName="vert1" presStyleCnt="0"/>
      <dgm:spPr/>
    </dgm:pt>
    <dgm:pt modelId="{BD5A630C-13C8-E848-AC0A-C3F1EA09BEEA}" type="pres">
      <dgm:prSet presAssocID="{7CAD1016-D160-4B13-9C6D-A3A1BFFFD239}" presName="thickLine" presStyleLbl="alignNode1" presStyleIdx="2" presStyleCnt="3"/>
      <dgm:spPr/>
    </dgm:pt>
    <dgm:pt modelId="{F6CF4852-12F2-6442-B461-265966BE31B5}" type="pres">
      <dgm:prSet presAssocID="{7CAD1016-D160-4B13-9C6D-A3A1BFFFD239}" presName="horz1" presStyleCnt="0"/>
      <dgm:spPr/>
    </dgm:pt>
    <dgm:pt modelId="{0380CD14-0A1E-CE41-A34C-E884A560560D}" type="pres">
      <dgm:prSet presAssocID="{7CAD1016-D160-4B13-9C6D-A3A1BFFFD239}" presName="tx1" presStyleLbl="revTx" presStyleIdx="2" presStyleCnt="3"/>
      <dgm:spPr/>
    </dgm:pt>
    <dgm:pt modelId="{D1545809-188C-1347-A03F-423B9FCFBB1B}" type="pres">
      <dgm:prSet presAssocID="{7CAD1016-D160-4B13-9C6D-A3A1BFFFD239}" presName="vert1" presStyleCnt="0"/>
      <dgm:spPr/>
    </dgm:pt>
  </dgm:ptLst>
  <dgm:cxnLst>
    <dgm:cxn modelId="{F0E73006-FCCA-A24E-A43E-C3BE7F67DCDB}" type="presOf" srcId="{15F70A4D-8496-40E5-B209-4ECFEB2E05B1}" destId="{BAF1D66D-2E27-EE45-B14F-4BD9CA5F68AA}" srcOrd="0" destOrd="0" presId="urn:microsoft.com/office/officeart/2008/layout/LinedList"/>
    <dgm:cxn modelId="{0D9CAD0B-D9C6-7343-B70C-6FF7EE36CEAD}" type="presOf" srcId="{F611DC51-D13E-4634-8439-629366FBF597}" destId="{8966B0A0-1659-5D42-B5DF-A837B4BFEB7E}" srcOrd="0" destOrd="0" presId="urn:microsoft.com/office/officeart/2008/layout/LinedList"/>
    <dgm:cxn modelId="{92B00544-44ED-4445-A939-D8D27B48A064}" srcId="{F611DC51-D13E-4634-8439-629366FBF597}" destId="{15F70A4D-8496-40E5-B209-4ECFEB2E05B1}" srcOrd="0" destOrd="0" parTransId="{32681C2A-1CFF-442D-94CF-4AAFF656DFD5}" sibTransId="{516E0905-3394-4549-9DBE-238C208F3C6C}"/>
    <dgm:cxn modelId="{7D70C37A-296F-4DA9-9C5E-87DAC7CA3624}" srcId="{F611DC51-D13E-4634-8439-629366FBF597}" destId="{BB05A4A2-AC02-4456-8B90-E17B81878D37}" srcOrd="1" destOrd="0" parTransId="{118CFDC3-F207-43E6-8C56-D2B5DFA52CAA}" sibTransId="{0979876B-F07C-4E7B-B4E7-D023AAC6640E}"/>
    <dgm:cxn modelId="{C525C699-15A4-E348-9DF5-D64D747D363C}" type="presOf" srcId="{7CAD1016-D160-4B13-9C6D-A3A1BFFFD239}" destId="{0380CD14-0A1E-CE41-A34C-E884A560560D}" srcOrd="0" destOrd="0" presId="urn:microsoft.com/office/officeart/2008/layout/LinedList"/>
    <dgm:cxn modelId="{A6D350D7-F9DB-9A46-A9AE-6E9F712F4A5E}" type="presOf" srcId="{BB05A4A2-AC02-4456-8B90-E17B81878D37}" destId="{81283844-D6BF-684E-B5BF-5FF9C83DC9CD}" srcOrd="0" destOrd="0" presId="urn:microsoft.com/office/officeart/2008/layout/LinedList"/>
    <dgm:cxn modelId="{6733C5D9-41B2-4740-89F5-ED0B5140F346}" srcId="{F611DC51-D13E-4634-8439-629366FBF597}" destId="{7CAD1016-D160-4B13-9C6D-A3A1BFFFD239}" srcOrd="2" destOrd="0" parTransId="{CA6F92B8-8A2C-4705-B202-C210AF427ABB}" sibTransId="{AA0C090F-033B-4B8F-8EF1-AFF16312E872}"/>
    <dgm:cxn modelId="{4E1FF84E-B04C-044C-B98D-0F362908FBED}" type="presParOf" srcId="{8966B0A0-1659-5D42-B5DF-A837B4BFEB7E}" destId="{3F0C5341-4413-6B46-A680-F46F48BEF630}" srcOrd="0" destOrd="0" presId="urn:microsoft.com/office/officeart/2008/layout/LinedList"/>
    <dgm:cxn modelId="{82A9EA56-701D-3A4C-9964-41BA103C8F4D}" type="presParOf" srcId="{8966B0A0-1659-5D42-B5DF-A837B4BFEB7E}" destId="{0A32AC00-95CF-F542-BFC1-3CE4C3149FF9}" srcOrd="1" destOrd="0" presId="urn:microsoft.com/office/officeart/2008/layout/LinedList"/>
    <dgm:cxn modelId="{12D5808F-F4B9-594A-942A-085AB46B3FC0}" type="presParOf" srcId="{0A32AC00-95CF-F542-BFC1-3CE4C3149FF9}" destId="{BAF1D66D-2E27-EE45-B14F-4BD9CA5F68AA}" srcOrd="0" destOrd="0" presId="urn:microsoft.com/office/officeart/2008/layout/LinedList"/>
    <dgm:cxn modelId="{5A524136-EA0D-FE43-9126-01F93D54F54C}" type="presParOf" srcId="{0A32AC00-95CF-F542-BFC1-3CE4C3149FF9}" destId="{77126C3D-1EF0-9E4B-989F-40AD17681456}" srcOrd="1" destOrd="0" presId="urn:microsoft.com/office/officeart/2008/layout/LinedList"/>
    <dgm:cxn modelId="{0487085D-E745-524D-AF16-622FDCD55B18}" type="presParOf" srcId="{8966B0A0-1659-5D42-B5DF-A837B4BFEB7E}" destId="{A627A313-B0B7-AB46-AA68-1508188BBFA5}" srcOrd="2" destOrd="0" presId="urn:microsoft.com/office/officeart/2008/layout/LinedList"/>
    <dgm:cxn modelId="{6F31F903-EBE1-A740-BDD4-73805C05145F}" type="presParOf" srcId="{8966B0A0-1659-5D42-B5DF-A837B4BFEB7E}" destId="{AE187EC3-3495-2245-B828-7DFE05DE7FA5}" srcOrd="3" destOrd="0" presId="urn:microsoft.com/office/officeart/2008/layout/LinedList"/>
    <dgm:cxn modelId="{D2759AA5-D715-AA4D-BEC7-D2A8A707C474}" type="presParOf" srcId="{AE187EC3-3495-2245-B828-7DFE05DE7FA5}" destId="{81283844-D6BF-684E-B5BF-5FF9C83DC9CD}" srcOrd="0" destOrd="0" presId="urn:microsoft.com/office/officeart/2008/layout/LinedList"/>
    <dgm:cxn modelId="{D1435473-8F08-2C49-B57F-5DEA251F133D}" type="presParOf" srcId="{AE187EC3-3495-2245-B828-7DFE05DE7FA5}" destId="{D8172AB2-3E95-984F-87BB-97E3C1B25241}" srcOrd="1" destOrd="0" presId="urn:microsoft.com/office/officeart/2008/layout/LinedList"/>
    <dgm:cxn modelId="{0DD83F4D-99AE-B74D-AC46-1E2F1FD34C79}" type="presParOf" srcId="{8966B0A0-1659-5D42-B5DF-A837B4BFEB7E}" destId="{BD5A630C-13C8-E848-AC0A-C3F1EA09BEEA}" srcOrd="4" destOrd="0" presId="urn:microsoft.com/office/officeart/2008/layout/LinedList"/>
    <dgm:cxn modelId="{A640C8AE-85F7-1D49-A2ED-B47DAFC5FF8C}" type="presParOf" srcId="{8966B0A0-1659-5D42-B5DF-A837B4BFEB7E}" destId="{F6CF4852-12F2-6442-B461-265966BE31B5}" srcOrd="5" destOrd="0" presId="urn:microsoft.com/office/officeart/2008/layout/LinedList"/>
    <dgm:cxn modelId="{78DE2C06-04FA-7042-88E6-1C767D8C0067}" type="presParOf" srcId="{F6CF4852-12F2-6442-B461-265966BE31B5}" destId="{0380CD14-0A1E-CE41-A34C-E884A560560D}" srcOrd="0" destOrd="0" presId="urn:microsoft.com/office/officeart/2008/layout/LinedList"/>
    <dgm:cxn modelId="{92530CAC-13EF-4B45-98ED-547E5DD6C062}" type="presParOf" srcId="{F6CF4852-12F2-6442-B461-265966BE31B5}" destId="{D1545809-188C-1347-A03F-423B9FCFBB1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0CC95C-083E-4393-B270-B44136DF7E1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1BC947E-C427-4DCB-822D-D7C366ABE5F9}">
      <dgm:prSet custT="1"/>
      <dgm:spPr/>
      <dgm:t>
        <a:bodyPr/>
        <a:lstStyle/>
        <a:p>
          <a:r>
            <a:rPr lang="mk-MK" sz="2800" dirty="0"/>
            <a:t>Најмалку два пати годишно пред спроведување на испитот во траење од 60 часа</a:t>
          </a:r>
          <a:endParaRPr lang="en-US" sz="2800" dirty="0"/>
        </a:p>
      </dgm:t>
    </dgm:pt>
    <dgm:pt modelId="{E9B4CE32-4784-4EB3-ADC8-18C9F28B8257}" type="parTrans" cxnId="{2FC55549-BB90-4427-BB7C-3DEC7893EF56}">
      <dgm:prSet/>
      <dgm:spPr/>
      <dgm:t>
        <a:bodyPr/>
        <a:lstStyle/>
        <a:p>
          <a:endParaRPr lang="en-US"/>
        </a:p>
      </dgm:t>
    </dgm:pt>
    <dgm:pt modelId="{F7DFE846-D35B-4748-8B3F-3E07D7657DA0}" type="sibTrans" cxnId="{2FC55549-BB90-4427-BB7C-3DEC7893EF56}">
      <dgm:prSet/>
      <dgm:spPr/>
      <dgm:t>
        <a:bodyPr/>
        <a:lstStyle/>
        <a:p>
          <a:endParaRPr lang="en-US"/>
        </a:p>
      </dgm:t>
    </dgm:pt>
    <dgm:pt modelId="{35563456-956D-454D-A36E-231B528AC8F3}">
      <dgm:prSet custT="1"/>
      <dgm:spPr/>
      <dgm:t>
        <a:bodyPr/>
        <a:lstStyle/>
        <a:p>
          <a:r>
            <a:rPr lang="mk-MK" sz="2800" dirty="0"/>
            <a:t>Комората објавува јавен оглас за обука на нејзината веб-страница и во најмалку два дневни весника</a:t>
          </a:r>
          <a:r>
            <a:rPr lang="en-US" sz="2800" dirty="0"/>
            <a:t> </a:t>
          </a:r>
        </a:p>
      </dgm:t>
    </dgm:pt>
    <dgm:pt modelId="{E895984D-20A6-4922-B4F9-DFA83EB75335}" type="parTrans" cxnId="{B0CE4FC3-D50B-4EE7-9F0F-FD5F1D40EB6F}">
      <dgm:prSet/>
      <dgm:spPr/>
      <dgm:t>
        <a:bodyPr/>
        <a:lstStyle/>
        <a:p>
          <a:endParaRPr lang="en-US"/>
        </a:p>
      </dgm:t>
    </dgm:pt>
    <dgm:pt modelId="{1B6AE9E2-7461-4D72-9DCD-3B2AC5E2239E}" type="sibTrans" cxnId="{B0CE4FC3-D50B-4EE7-9F0F-FD5F1D40EB6F}">
      <dgm:prSet/>
      <dgm:spPr/>
      <dgm:t>
        <a:bodyPr/>
        <a:lstStyle/>
        <a:p>
          <a:endParaRPr lang="en-US"/>
        </a:p>
      </dgm:t>
    </dgm:pt>
    <dgm:pt modelId="{7CDA9583-6748-407E-AA37-708B43684758}">
      <dgm:prSet custT="1"/>
      <dgm:spPr/>
      <dgm:t>
        <a:bodyPr/>
        <a:lstStyle/>
        <a:p>
          <a:r>
            <a:rPr lang="mk-MK" sz="2800" dirty="0"/>
            <a:t>Комората му издава на кандидатот за вештак уверение за завршена обука. </a:t>
          </a:r>
          <a:endParaRPr lang="en-US" sz="2800" dirty="0"/>
        </a:p>
      </dgm:t>
    </dgm:pt>
    <dgm:pt modelId="{3DFE4C75-2929-47C8-A17F-AF7C01400C2B}" type="parTrans" cxnId="{8A50F278-79A3-4DB1-9012-00DE24DB5AA7}">
      <dgm:prSet/>
      <dgm:spPr/>
      <dgm:t>
        <a:bodyPr/>
        <a:lstStyle/>
        <a:p>
          <a:endParaRPr lang="en-US"/>
        </a:p>
      </dgm:t>
    </dgm:pt>
    <dgm:pt modelId="{706CCE88-E133-43A0-9E0E-2D61007D4CB5}" type="sibTrans" cxnId="{8A50F278-79A3-4DB1-9012-00DE24DB5AA7}">
      <dgm:prSet/>
      <dgm:spPr/>
      <dgm:t>
        <a:bodyPr/>
        <a:lstStyle/>
        <a:p>
          <a:endParaRPr lang="en-US"/>
        </a:p>
      </dgm:t>
    </dgm:pt>
    <dgm:pt modelId="{A45BAE65-118F-4871-8950-3C3A09EDBFC8}">
      <dgm:prSet custT="1"/>
      <dgm:spPr/>
      <dgm:t>
        <a:bodyPr/>
        <a:lstStyle/>
        <a:p>
          <a:r>
            <a:rPr lang="mk-MK" sz="2800" dirty="0"/>
            <a:t>Начинот на спроведување на обуката е утврден со акт (Програма за почетна обука) на Комората. </a:t>
          </a:r>
          <a:endParaRPr lang="en-US" sz="2800" dirty="0"/>
        </a:p>
      </dgm:t>
    </dgm:pt>
    <dgm:pt modelId="{06E9DAF9-F4F7-4B95-968C-E085C262FA5F}" type="parTrans" cxnId="{B123A3C6-0083-4E74-9CC0-3D8C08A958F7}">
      <dgm:prSet/>
      <dgm:spPr/>
      <dgm:t>
        <a:bodyPr/>
        <a:lstStyle/>
        <a:p>
          <a:endParaRPr lang="en-US"/>
        </a:p>
      </dgm:t>
    </dgm:pt>
    <dgm:pt modelId="{F281F326-A96B-4925-949B-A42735B3DD5F}" type="sibTrans" cxnId="{B123A3C6-0083-4E74-9CC0-3D8C08A958F7}">
      <dgm:prSet/>
      <dgm:spPr/>
      <dgm:t>
        <a:bodyPr/>
        <a:lstStyle/>
        <a:p>
          <a:endParaRPr lang="en-US"/>
        </a:p>
      </dgm:t>
    </dgm:pt>
    <dgm:pt modelId="{DF77668E-EC44-1F4B-8A7C-33574AEC2DD0}" type="pres">
      <dgm:prSet presAssocID="{AA0CC95C-083E-4393-B270-B44136DF7E16}" presName="linear" presStyleCnt="0">
        <dgm:presLayoutVars>
          <dgm:animLvl val="lvl"/>
          <dgm:resizeHandles val="exact"/>
        </dgm:presLayoutVars>
      </dgm:prSet>
      <dgm:spPr/>
    </dgm:pt>
    <dgm:pt modelId="{60C3ED6F-794B-C04D-9B26-56C332861CA0}" type="pres">
      <dgm:prSet presAssocID="{21BC947E-C427-4DCB-822D-D7C366ABE5F9}" presName="parentText" presStyleLbl="node1" presStyleIdx="0" presStyleCnt="4">
        <dgm:presLayoutVars>
          <dgm:chMax val="0"/>
          <dgm:bulletEnabled val="1"/>
        </dgm:presLayoutVars>
      </dgm:prSet>
      <dgm:spPr/>
    </dgm:pt>
    <dgm:pt modelId="{A9E60D5C-7AD4-444C-8ECA-2804C00D34DC}" type="pres">
      <dgm:prSet presAssocID="{F7DFE846-D35B-4748-8B3F-3E07D7657DA0}" presName="spacer" presStyleCnt="0"/>
      <dgm:spPr/>
    </dgm:pt>
    <dgm:pt modelId="{459A2B82-2911-6548-83E5-D0C1659EB82F}" type="pres">
      <dgm:prSet presAssocID="{35563456-956D-454D-A36E-231B528AC8F3}" presName="parentText" presStyleLbl="node1" presStyleIdx="1" presStyleCnt="4">
        <dgm:presLayoutVars>
          <dgm:chMax val="0"/>
          <dgm:bulletEnabled val="1"/>
        </dgm:presLayoutVars>
      </dgm:prSet>
      <dgm:spPr/>
    </dgm:pt>
    <dgm:pt modelId="{8C307666-04FA-4247-A4BD-EA0089BDB0FD}" type="pres">
      <dgm:prSet presAssocID="{1B6AE9E2-7461-4D72-9DCD-3B2AC5E2239E}" presName="spacer" presStyleCnt="0"/>
      <dgm:spPr/>
    </dgm:pt>
    <dgm:pt modelId="{806B1A65-D1C8-024F-839A-64E57BBA0017}" type="pres">
      <dgm:prSet presAssocID="{7CDA9583-6748-407E-AA37-708B43684758}" presName="parentText" presStyleLbl="node1" presStyleIdx="2" presStyleCnt="4">
        <dgm:presLayoutVars>
          <dgm:chMax val="0"/>
          <dgm:bulletEnabled val="1"/>
        </dgm:presLayoutVars>
      </dgm:prSet>
      <dgm:spPr/>
    </dgm:pt>
    <dgm:pt modelId="{E6242DF9-0100-D34F-85A7-846BF63026EA}" type="pres">
      <dgm:prSet presAssocID="{706CCE88-E133-43A0-9E0E-2D61007D4CB5}" presName="spacer" presStyleCnt="0"/>
      <dgm:spPr/>
    </dgm:pt>
    <dgm:pt modelId="{C6C135EB-46E1-FD45-83D0-A119122F8FB3}" type="pres">
      <dgm:prSet presAssocID="{A45BAE65-118F-4871-8950-3C3A09EDBFC8}" presName="parentText" presStyleLbl="node1" presStyleIdx="3" presStyleCnt="4">
        <dgm:presLayoutVars>
          <dgm:chMax val="0"/>
          <dgm:bulletEnabled val="1"/>
        </dgm:presLayoutVars>
      </dgm:prSet>
      <dgm:spPr/>
    </dgm:pt>
  </dgm:ptLst>
  <dgm:cxnLst>
    <dgm:cxn modelId="{850E8C3D-E7AA-F34E-B882-96B51CD2F888}" type="presOf" srcId="{AA0CC95C-083E-4393-B270-B44136DF7E16}" destId="{DF77668E-EC44-1F4B-8A7C-33574AEC2DD0}" srcOrd="0" destOrd="0" presId="urn:microsoft.com/office/officeart/2005/8/layout/vList2"/>
    <dgm:cxn modelId="{2FC55549-BB90-4427-BB7C-3DEC7893EF56}" srcId="{AA0CC95C-083E-4393-B270-B44136DF7E16}" destId="{21BC947E-C427-4DCB-822D-D7C366ABE5F9}" srcOrd="0" destOrd="0" parTransId="{E9B4CE32-4784-4EB3-ADC8-18C9F28B8257}" sibTransId="{F7DFE846-D35B-4748-8B3F-3E07D7657DA0}"/>
    <dgm:cxn modelId="{8A50F278-79A3-4DB1-9012-00DE24DB5AA7}" srcId="{AA0CC95C-083E-4393-B270-B44136DF7E16}" destId="{7CDA9583-6748-407E-AA37-708B43684758}" srcOrd="2" destOrd="0" parTransId="{3DFE4C75-2929-47C8-A17F-AF7C01400C2B}" sibTransId="{706CCE88-E133-43A0-9E0E-2D61007D4CB5}"/>
    <dgm:cxn modelId="{D2FD2BA8-12A7-F241-8B26-8A3E44AD4333}" type="presOf" srcId="{35563456-956D-454D-A36E-231B528AC8F3}" destId="{459A2B82-2911-6548-83E5-D0C1659EB82F}" srcOrd="0" destOrd="0" presId="urn:microsoft.com/office/officeart/2005/8/layout/vList2"/>
    <dgm:cxn modelId="{B0CE4FC3-D50B-4EE7-9F0F-FD5F1D40EB6F}" srcId="{AA0CC95C-083E-4393-B270-B44136DF7E16}" destId="{35563456-956D-454D-A36E-231B528AC8F3}" srcOrd="1" destOrd="0" parTransId="{E895984D-20A6-4922-B4F9-DFA83EB75335}" sibTransId="{1B6AE9E2-7461-4D72-9DCD-3B2AC5E2239E}"/>
    <dgm:cxn modelId="{FA1F87C6-A851-DB4C-AA91-52CFF0BC3F2A}" type="presOf" srcId="{A45BAE65-118F-4871-8950-3C3A09EDBFC8}" destId="{C6C135EB-46E1-FD45-83D0-A119122F8FB3}" srcOrd="0" destOrd="0" presId="urn:microsoft.com/office/officeart/2005/8/layout/vList2"/>
    <dgm:cxn modelId="{B123A3C6-0083-4E74-9CC0-3D8C08A958F7}" srcId="{AA0CC95C-083E-4393-B270-B44136DF7E16}" destId="{A45BAE65-118F-4871-8950-3C3A09EDBFC8}" srcOrd="3" destOrd="0" parTransId="{06E9DAF9-F4F7-4B95-968C-E085C262FA5F}" sibTransId="{F281F326-A96B-4925-949B-A42735B3DD5F}"/>
    <dgm:cxn modelId="{1EE394D7-5185-C24D-BF2A-D0E8FDDBC845}" type="presOf" srcId="{7CDA9583-6748-407E-AA37-708B43684758}" destId="{806B1A65-D1C8-024F-839A-64E57BBA0017}" srcOrd="0" destOrd="0" presId="urn:microsoft.com/office/officeart/2005/8/layout/vList2"/>
    <dgm:cxn modelId="{C1406CF0-5CCE-D84E-80FF-11FCF16E6776}" type="presOf" srcId="{21BC947E-C427-4DCB-822D-D7C366ABE5F9}" destId="{60C3ED6F-794B-C04D-9B26-56C332861CA0}" srcOrd="0" destOrd="0" presId="urn:microsoft.com/office/officeart/2005/8/layout/vList2"/>
    <dgm:cxn modelId="{44FFCEFE-7DDD-1046-B12D-2B72EA88125B}" type="presParOf" srcId="{DF77668E-EC44-1F4B-8A7C-33574AEC2DD0}" destId="{60C3ED6F-794B-C04D-9B26-56C332861CA0}" srcOrd="0" destOrd="0" presId="urn:microsoft.com/office/officeart/2005/8/layout/vList2"/>
    <dgm:cxn modelId="{603E931D-1694-B14F-88E6-E874B673D900}" type="presParOf" srcId="{DF77668E-EC44-1F4B-8A7C-33574AEC2DD0}" destId="{A9E60D5C-7AD4-444C-8ECA-2804C00D34DC}" srcOrd="1" destOrd="0" presId="urn:microsoft.com/office/officeart/2005/8/layout/vList2"/>
    <dgm:cxn modelId="{D672E6A3-0269-9F40-9EE6-682A8BFF7188}" type="presParOf" srcId="{DF77668E-EC44-1F4B-8A7C-33574AEC2DD0}" destId="{459A2B82-2911-6548-83E5-D0C1659EB82F}" srcOrd="2" destOrd="0" presId="urn:microsoft.com/office/officeart/2005/8/layout/vList2"/>
    <dgm:cxn modelId="{3D4C1618-0B69-CD40-AA9B-3D7C99A5EC54}" type="presParOf" srcId="{DF77668E-EC44-1F4B-8A7C-33574AEC2DD0}" destId="{8C307666-04FA-4247-A4BD-EA0089BDB0FD}" srcOrd="3" destOrd="0" presId="urn:microsoft.com/office/officeart/2005/8/layout/vList2"/>
    <dgm:cxn modelId="{96508F08-0258-964F-83A4-3D6FC9FF9DBE}" type="presParOf" srcId="{DF77668E-EC44-1F4B-8A7C-33574AEC2DD0}" destId="{806B1A65-D1C8-024F-839A-64E57BBA0017}" srcOrd="4" destOrd="0" presId="urn:microsoft.com/office/officeart/2005/8/layout/vList2"/>
    <dgm:cxn modelId="{B8708914-7F7C-E749-94B1-5918AA3CBFF0}" type="presParOf" srcId="{DF77668E-EC44-1F4B-8A7C-33574AEC2DD0}" destId="{E6242DF9-0100-D34F-85A7-846BF63026EA}" srcOrd="5" destOrd="0" presId="urn:microsoft.com/office/officeart/2005/8/layout/vList2"/>
    <dgm:cxn modelId="{C273ED03-C72F-E245-AD64-B8015E6C0110}" type="presParOf" srcId="{DF77668E-EC44-1F4B-8A7C-33574AEC2DD0}" destId="{C6C135EB-46E1-FD45-83D0-A119122F8FB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BB59EB8-57E3-4CAD-A61C-D15600CEDEB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6B10187-C772-4DAC-8BA1-50578D42F811}">
      <dgm:prSet custT="1"/>
      <dgm:spPr/>
      <dgm:t>
        <a:bodyPr/>
        <a:lstStyle/>
        <a:p>
          <a:r>
            <a:rPr lang="mk-MK" sz="2500" dirty="0"/>
            <a:t>- </a:t>
          </a:r>
          <a:r>
            <a:rPr lang="mk-MK" sz="3200" dirty="0"/>
            <a:t>не плаќа редовно членарина, </a:t>
          </a:r>
          <a:endParaRPr lang="en-US" sz="3200" dirty="0"/>
        </a:p>
      </dgm:t>
    </dgm:pt>
    <dgm:pt modelId="{A04D4B21-30E6-47BB-B0D8-5BBB54C6CD27}" type="parTrans" cxnId="{EB6AAA83-02B9-4C02-9D4C-C1FC66FDFE7F}">
      <dgm:prSet/>
      <dgm:spPr/>
      <dgm:t>
        <a:bodyPr/>
        <a:lstStyle/>
        <a:p>
          <a:endParaRPr lang="en-US"/>
        </a:p>
      </dgm:t>
    </dgm:pt>
    <dgm:pt modelId="{B9D9C64D-F287-4D63-9C5A-8A0874E50D6A}" type="sibTrans" cxnId="{EB6AAA83-02B9-4C02-9D4C-C1FC66FDFE7F}">
      <dgm:prSet/>
      <dgm:spPr/>
      <dgm:t>
        <a:bodyPr/>
        <a:lstStyle/>
        <a:p>
          <a:endParaRPr lang="en-US"/>
        </a:p>
      </dgm:t>
    </dgm:pt>
    <dgm:pt modelId="{8A6FD1B5-D953-464E-BAA4-0196DB4B0CCD}">
      <dgm:prSet custT="1"/>
      <dgm:spPr/>
      <dgm:t>
        <a:bodyPr/>
        <a:lstStyle/>
        <a:p>
          <a:r>
            <a:rPr lang="mk-MK" sz="2500" dirty="0"/>
            <a:t>- </a:t>
          </a:r>
          <a:r>
            <a:rPr lang="mk-MK" sz="2800" dirty="0"/>
            <a:t>не посетува континуирана обука</a:t>
          </a:r>
          <a:endParaRPr lang="en-US" sz="2800" dirty="0"/>
        </a:p>
      </dgm:t>
    </dgm:pt>
    <dgm:pt modelId="{A084D9D8-B71F-4BF0-A944-EDF247327396}" type="parTrans" cxnId="{8DA0F8B5-D380-4630-ADAC-34D5B94D4706}">
      <dgm:prSet/>
      <dgm:spPr/>
      <dgm:t>
        <a:bodyPr/>
        <a:lstStyle/>
        <a:p>
          <a:endParaRPr lang="en-US"/>
        </a:p>
      </dgm:t>
    </dgm:pt>
    <dgm:pt modelId="{CDD3235A-78AE-4C16-9FED-FE0E3A05129B}" type="sibTrans" cxnId="{8DA0F8B5-D380-4630-ADAC-34D5B94D4706}">
      <dgm:prSet/>
      <dgm:spPr/>
      <dgm:t>
        <a:bodyPr/>
        <a:lstStyle/>
        <a:p>
          <a:endParaRPr lang="en-US"/>
        </a:p>
      </dgm:t>
    </dgm:pt>
    <dgm:pt modelId="{E336F79D-D726-4FD4-8861-F26425053D2D}">
      <dgm:prSet custT="1"/>
      <dgm:spPr/>
      <dgm:t>
        <a:bodyPr/>
        <a:lstStyle/>
        <a:p>
          <a:r>
            <a:rPr lang="mk-MK" sz="2500" dirty="0"/>
            <a:t>- </a:t>
          </a:r>
          <a:r>
            <a:rPr lang="mk-MK" sz="2800" dirty="0"/>
            <a:t>го повреди тарифникот за награда за извршено вештачење (наплатува повеќе или помалку од утврдениот износ во тарифникот)</a:t>
          </a:r>
          <a:endParaRPr lang="en-US" sz="2800" dirty="0"/>
        </a:p>
      </dgm:t>
    </dgm:pt>
    <dgm:pt modelId="{D6F8BF93-1AEA-4BD9-8637-07260CE8A1F1}" type="parTrans" cxnId="{559C2287-45C9-4BDD-AC51-07EB73CD2111}">
      <dgm:prSet/>
      <dgm:spPr/>
      <dgm:t>
        <a:bodyPr/>
        <a:lstStyle/>
        <a:p>
          <a:endParaRPr lang="en-US"/>
        </a:p>
      </dgm:t>
    </dgm:pt>
    <dgm:pt modelId="{1E8EE8BA-8483-490A-97C2-41E08F3F4725}" type="sibTrans" cxnId="{559C2287-45C9-4BDD-AC51-07EB73CD2111}">
      <dgm:prSet/>
      <dgm:spPr/>
      <dgm:t>
        <a:bodyPr/>
        <a:lstStyle/>
        <a:p>
          <a:endParaRPr lang="en-US"/>
        </a:p>
      </dgm:t>
    </dgm:pt>
    <dgm:pt modelId="{B22537B5-C987-0046-9C0B-795CA9DCA317}" type="pres">
      <dgm:prSet presAssocID="{7BB59EB8-57E3-4CAD-A61C-D15600CEDEB1}" presName="vert0" presStyleCnt="0">
        <dgm:presLayoutVars>
          <dgm:dir/>
          <dgm:animOne val="branch"/>
          <dgm:animLvl val="lvl"/>
        </dgm:presLayoutVars>
      </dgm:prSet>
      <dgm:spPr/>
    </dgm:pt>
    <dgm:pt modelId="{571C7DCF-603A-DB4C-A391-584785AE9E09}" type="pres">
      <dgm:prSet presAssocID="{06B10187-C772-4DAC-8BA1-50578D42F811}" presName="thickLine" presStyleLbl="alignNode1" presStyleIdx="0" presStyleCnt="3"/>
      <dgm:spPr/>
    </dgm:pt>
    <dgm:pt modelId="{A99DE58B-ACC2-184C-850A-24A895D71709}" type="pres">
      <dgm:prSet presAssocID="{06B10187-C772-4DAC-8BA1-50578D42F811}" presName="horz1" presStyleCnt="0"/>
      <dgm:spPr/>
    </dgm:pt>
    <dgm:pt modelId="{6B7CE4E6-4B88-234E-8DA3-8318A52ABD5E}" type="pres">
      <dgm:prSet presAssocID="{06B10187-C772-4DAC-8BA1-50578D42F811}" presName="tx1" presStyleLbl="revTx" presStyleIdx="0" presStyleCnt="3"/>
      <dgm:spPr/>
    </dgm:pt>
    <dgm:pt modelId="{F280E3B8-FE15-4847-B752-762069D26939}" type="pres">
      <dgm:prSet presAssocID="{06B10187-C772-4DAC-8BA1-50578D42F811}" presName="vert1" presStyleCnt="0"/>
      <dgm:spPr/>
    </dgm:pt>
    <dgm:pt modelId="{D3057B06-CC60-5443-AE94-C3581463F9B1}" type="pres">
      <dgm:prSet presAssocID="{8A6FD1B5-D953-464E-BAA4-0196DB4B0CCD}" presName="thickLine" presStyleLbl="alignNode1" presStyleIdx="1" presStyleCnt="3"/>
      <dgm:spPr/>
    </dgm:pt>
    <dgm:pt modelId="{3E6C546F-3737-C040-B1E8-5B559ECE42C7}" type="pres">
      <dgm:prSet presAssocID="{8A6FD1B5-D953-464E-BAA4-0196DB4B0CCD}" presName="horz1" presStyleCnt="0"/>
      <dgm:spPr/>
    </dgm:pt>
    <dgm:pt modelId="{5462DCFE-B3AF-E94F-BC01-8F107ECEE37D}" type="pres">
      <dgm:prSet presAssocID="{8A6FD1B5-D953-464E-BAA4-0196DB4B0CCD}" presName="tx1" presStyleLbl="revTx" presStyleIdx="1" presStyleCnt="3"/>
      <dgm:spPr/>
    </dgm:pt>
    <dgm:pt modelId="{E5A25003-777A-0F4C-8770-60DF5AECBD85}" type="pres">
      <dgm:prSet presAssocID="{8A6FD1B5-D953-464E-BAA4-0196DB4B0CCD}" presName="vert1" presStyleCnt="0"/>
      <dgm:spPr/>
    </dgm:pt>
    <dgm:pt modelId="{8356D155-8914-5F40-8FE8-7BBB5382C547}" type="pres">
      <dgm:prSet presAssocID="{E336F79D-D726-4FD4-8861-F26425053D2D}" presName="thickLine" presStyleLbl="alignNode1" presStyleIdx="2" presStyleCnt="3"/>
      <dgm:spPr/>
    </dgm:pt>
    <dgm:pt modelId="{521A430D-4B87-5046-93D9-4CF0418A5ACA}" type="pres">
      <dgm:prSet presAssocID="{E336F79D-D726-4FD4-8861-F26425053D2D}" presName="horz1" presStyleCnt="0"/>
      <dgm:spPr/>
    </dgm:pt>
    <dgm:pt modelId="{B0DE7112-F69C-714B-9192-D9DECB8D3C5D}" type="pres">
      <dgm:prSet presAssocID="{E336F79D-D726-4FD4-8861-F26425053D2D}" presName="tx1" presStyleLbl="revTx" presStyleIdx="2" presStyleCnt="3"/>
      <dgm:spPr/>
    </dgm:pt>
    <dgm:pt modelId="{CADABEE8-B5FE-2A47-BA09-9243F6E5EE77}" type="pres">
      <dgm:prSet presAssocID="{E336F79D-D726-4FD4-8861-F26425053D2D}" presName="vert1" presStyleCnt="0"/>
      <dgm:spPr/>
    </dgm:pt>
  </dgm:ptLst>
  <dgm:cxnLst>
    <dgm:cxn modelId="{69D21030-AF88-874B-8EDE-0B3B8E2D4D01}" type="presOf" srcId="{E336F79D-D726-4FD4-8861-F26425053D2D}" destId="{B0DE7112-F69C-714B-9192-D9DECB8D3C5D}" srcOrd="0" destOrd="0" presId="urn:microsoft.com/office/officeart/2008/layout/LinedList"/>
    <dgm:cxn modelId="{A065A440-E067-F44E-A208-F0C80DDA7B58}" type="presOf" srcId="{06B10187-C772-4DAC-8BA1-50578D42F811}" destId="{6B7CE4E6-4B88-234E-8DA3-8318A52ABD5E}" srcOrd="0" destOrd="0" presId="urn:microsoft.com/office/officeart/2008/layout/LinedList"/>
    <dgm:cxn modelId="{EB6AAA83-02B9-4C02-9D4C-C1FC66FDFE7F}" srcId="{7BB59EB8-57E3-4CAD-A61C-D15600CEDEB1}" destId="{06B10187-C772-4DAC-8BA1-50578D42F811}" srcOrd="0" destOrd="0" parTransId="{A04D4B21-30E6-47BB-B0D8-5BBB54C6CD27}" sibTransId="{B9D9C64D-F287-4D63-9C5A-8A0874E50D6A}"/>
    <dgm:cxn modelId="{559C2287-45C9-4BDD-AC51-07EB73CD2111}" srcId="{7BB59EB8-57E3-4CAD-A61C-D15600CEDEB1}" destId="{E336F79D-D726-4FD4-8861-F26425053D2D}" srcOrd="2" destOrd="0" parTransId="{D6F8BF93-1AEA-4BD9-8637-07260CE8A1F1}" sibTransId="{1E8EE8BA-8483-490A-97C2-41E08F3F4725}"/>
    <dgm:cxn modelId="{8DA0F8B5-D380-4630-ADAC-34D5B94D4706}" srcId="{7BB59EB8-57E3-4CAD-A61C-D15600CEDEB1}" destId="{8A6FD1B5-D953-464E-BAA4-0196DB4B0CCD}" srcOrd="1" destOrd="0" parTransId="{A084D9D8-B71F-4BF0-A944-EDF247327396}" sibTransId="{CDD3235A-78AE-4C16-9FED-FE0E3A05129B}"/>
    <dgm:cxn modelId="{24DD35D3-29A1-2C42-BBF0-0B7E419A239F}" type="presOf" srcId="{8A6FD1B5-D953-464E-BAA4-0196DB4B0CCD}" destId="{5462DCFE-B3AF-E94F-BC01-8F107ECEE37D}" srcOrd="0" destOrd="0" presId="urn:microsoft.com/office/officeart/2008/layout/LinedList"/>
    <dgm:cxn modelId="{B668FFFB-68BB-2B4D-BD90-14BB907FDAB9}" type="presOf" srcId="{7BB59EB8-57E3-4CAD-A61C-D15600CEDEB1}" destId="{B22537B5-C987-0046-9C0B-795CA9DCA317}" srcOrd="0" destOrd="0" presId="urn:microsoft.com/office/officeart/2008/layout/LinedList"/>
    <dgm:cxn modelId="{3011C581-C17A-D14A-B1E2-120C36CB399D}" type="presParOf" srcId="{B22537B5-C987-0046-9C0B-795CA9DCA317}" destId="{571C7DCF-603A-DB4C-A391-584785AE9E09}" srcOrd="0" destOrd="0" presId="urn:microsoft.com/office/officeart/2008/layout/LinedList"/>
    <dgm:cxn modelId="{02E1DBF3-5EC0-874E-8021-39FE60C50868}" type="presParOf" srcId="{B22537B5-C987-0046-9C0B-795CA9DCA317}" destId="{A99DE58B-ACC2-184C-850A-24A895D71709}" srcOrd="1" destOrd="0" presId="urn:microsoft.com/office/officeart/2008/layout/LinedList"/>
    <dgm:cxn modelId="{A2C5D26C-6D9A-4C43-A25D-F7F951A82779}" type="presParOf" srcId="{A99DE58B-ACC2-184C-850A-24A895D71709}" destId="{6B7CE4E6-4B88-234E-8DA3-8318A52ABD5E}" srcOrd="0" destOrd="0" presId="urn:microsoft.com/office/officeart/2008/layout/LinedList"/>
    <dgm:cxn modelId="{6237A15E-C0FF-4A4B-8F7F-1CE2EBBC5AD7}" type="presParOf" srcId="{A99DE58B-ACC2-184C-850A-24A895D71709}" destId="{F280E3B8-FE15-4847-B752-762069D26939}" srcOrd="1" destOrd="0" presId="urn:microsoft.com/office/officeart/2008/layout/LinedList"/>
    <dgm:cxn modelId="{9992A8A3-28BE-524F-9037-FD62F603C9AE}" type="presParOf" srcId="{B22537B5-C987-0046-9C0B-795CA9DCA317}" destId="{D3057B06-CC60-5443-AE94-C3581463F9B1}" srcOrd="2" destOrd="0" presId="urn:microsoft.com/office/officeart/2008/layout/LinedList"/>
    <dgm:cxn modelId="{9E1DE042-86FA-974D-83A1-69478F9815BE}" type="presParOf" srcId="{B22537B5-C987-0046-9C0B-795CA9DCA317}" destId="{3E6C546F-3737-C040-B1E8-5B559ECE42C7}" srcOrd="3" destOrd="0" presId="urn:microsoft.com/office/officeart/2008/layout/LinedList"/>
    <dgm:cxn modelId="{A9183D3C-A03F-6D49-B3B8-BAFB8C477BCC}" type="presParOf" srcId="{3E6C546F-3737-C040-B1E8-5B559ECE42C7}" destId="{5462DCFE-B3AF-E94F-BC01-8F107ECEE37D}" srcOrd="0" destOrd="0" presId="urn:microsoft.com/office/officeart/2008/layout/LinedList"/>
    <dgm:cxn modelId="{9AD4FE90-962C-634F-B549-255E4CB4D41F}" type="presParOf" srcId="{3E6C546F-3737-C040-B1E8-5B559ECE42C7}" destId="{E5A25003-777A-0F4C-8770-60DF5AECBD85}" srcOrd="1" destOrd="0" presId="urn:microsoft.com/office/officeart/2008/layout/LinedList"/>
    <dgm:cxn modelId="{BBC24B29-90C5-D442-AE1C-AF194F4EF000}" type="presParOf" srcId="{B22537B5-C987-0046-9C0B-795CA9DCA317}" destId="{8356D155-8914-5F40-8FE8-7BBB5382C547}" srcOrd="4" destOrd="0" presId="urn:microsoft.com/office/officeart/2008/layout/LinedList"/>
    <dgm:cxn modelId="{E16844F5-2589-0B4B-A082-5CF8ECA5EB65}" type="presParOf" srcId="{B22537B5-C987-0046-9C0B-795CA9DCA317}" destId="{521A430D-4B87-5046-93D9-4CF0418A5ACA}" srcOrd="5" destOrd="0" presId="urn:microsoft.com/office/officeart/2008/layout/LinedList"/>
    <dgm:cxn modelId="{C953A1BD-3C89-A34D-944C-18E2C096C973}" type="presParOf" srcId="{521A430D-4B87-5046-93D9-4CF0418A5ACA}" destId="{B0DE7112-F69C-714B-9192-D9DECB8D3C5D}" srcOrd="0" destOrd="0" presId="urn:microsoft.com/office/officeart/2008/layout/LinedList"/>
    <dgm:cxn modelId="{56236989-BD19-114E-9373-ECC2C3B77EF3}" type="presParOf" srcId="{521A430D-4B87-5046-93D9-4CF0418A5ACA}" destId="{CADABEE8-B5FE-2A47-BA09-9243F6E5EE7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D4B2671-5834-444E-875B-126C475669B0}"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0EA2E1BC-2315-472D-A365-B2006CB4BDCA}">
      <dgm:prSet/>
      <dgm:spPr/>
      <dgm:t>
        <a:bodyPr/>
        <a:lstStyle/>
        <a:p>
          <a:r>
            <a:rPr lang="mk-MK"/>
            <a:t>Против решението на Дисциплинската комисија, вештакот односно подносителот на пријава има право на жалба во рок од 8 дена до министерството за правда</a:t>
          </a:r>
          <a:endParaRPr lang="en-US"/>
        </a:p>
      </dgm:t>
    </dgm:pt>
    <dgm:pt modelId="{D3D035F0-BD35-4999-91F0-FBA32255DFAE}" type="parTrans" cxnId="{7962A72F-44F5-4352-B611-816BCA2F060F}">
      <dgm:prSet/>
      <dgm:spPr/>
      <dgm:t>
        <a:bodyPr/>
        <a:lstStyle/>
        <a:p>
          <a:endParaRPr lang="en-US"/>
        </a:p>
      </dgm:t>
    </dgm:pt>
    <dgm:pt modelId="{EACD3291-00B9-4A11-B9DF-474799C8ED2F}" type="sibTrans" cxnId="{7962A72F-44F5-4352-B611-816BCA2F060F}">
      <dgm:prSet/>
      <dgm:spPr/>
      <dgm:t>
        <a:bodyPr/>
        <a:lstStyle/>
        <a:p>
          <a:endParaRPr lang="en-US"/>
        </a:p>
      </dgm:t>
    </dgm:pt>
    <dgm:pt modelId="{E9E334E1-CACB-4AAB-9FAC-2CCB0A7B36BB}">
      <dgm:prSet/>
      <dgm:spPr/>
      <dgm:t>
        <a:bodyPr/>
        <a:lstStyle/>
        <a:p>
          <a:r>
            <a:rPr lang="mk-MK"/>
            <a:t>Министерството одлучува по жалбата во рок од 15 дена од денот на нејзиното поднесување</a:t>
          </a:r>
          <a:endParaRPr lang="en-US"/>
        </a:p>
      </dgm:t>
    </dgm:pt>
    <dgm:pt modelId="{CC602527-5F38-4AD9-98ED-6AFFDC7A4360}" type="parTrans" cxnId="{834CCBFE-1D37-4A2C-9F7D-33E58F22D907}">
      <dgm:prSet/>
      <dgm:spPr/>
      <dgm:t>
        <a:bodyPr/>
        <a:lstStyle/>
        <a:p>
          <a:endParaRPr lang="en-US"/>
        </a:p>
      </dgm:t>
    </dgm:pt>
    <dgm:pt modelId="{C0336558-F5D4-4E24-BF55-2CE5E50236E8}" type="sibTrans" cxnId="{834CCBFE-1D37-4A2C-9F7D-33E58F22D907}">
      <dgm:prSet/>
      <dgm:spPr/>
      <dgm:t>
        <a:bodyPr/>
        <a:lstStyle/>
        <a:p>
          <a:endParaRPr lang="en-US"/>
        </a:p>
      </dgm:t>
    </dgm:pt>
    <dgm:pt modelId="{07286804-87C2-834E-84E6-E528EBD04456}" type="pres">
      <dgm:prSet presAssocID="{3D4B2671-5834-444E-875B-126C475669B0}" presName="hierChild1" presStyleCnt="0">
        <dgm:presLayoutVars>
          <dgm:chPref val="1"/>
          <dgm:dir/>
          <dgm:animOne val="branch"/>
          <dgm:animLvl val="lvl"/>
          <dgm:resizeHandles/>
        </dgm:presLayoutVars>
      </dgm:prSet>
      <dgm:spPr/>
    </dgm:pt>
    <dgm:pt modelId="{9640DF53-5A09-0D41-83D4-2CD66529C523}" type="pres">
      <dgm:prSet presAssocID="{0EA2E1BC-2315-472D-A365-B2006CB4BDCA}" presName="hierRoot1" presStyleCnt="0"/>
      <dgm:spPr/>
    </dgm:pt>
    <dgm:pt modelId="{B904A57D-2ACC-574D-B9A8-227662AE8255}" type="pres">
      <dgm:prSet presAssocID="{0EA2E1BC-2315-472D-A365-B2006CB4BDCA}" presName="composite" presStyleCnt="0"/>
      <dgm:spPr/>
    </dgm:pt>
    <dgm:pt modelId="{74440A18-1F54-2C40-8115-23E754AD840A}" type="pres">
      <dgm:prSet presAssocID="{0EA2E1BC-2315-472D-A365-B2006CB4BDCA}" presName="background" presStyleLbl="node0" presStyleIdx="0" presStyleCnt="2"/>
      <dgm:spPr/>
    </dgm:pt>
    <dgm:pt modelId="{825B6240-AC56-A24F-9609-C9551343486F}" type="pres">
      <dgm:prSet presAssocID="{0EA2E1BC-2315-472D-A365-B2006CB4BDCA}" presName="text" presStyleLbl="fgAcc0" presStyleIdx="0" presStyleCnt="2">
        <dgm:presLayoutVars>
          <dgm:chPref val="3"/>
        </dgm:presLayoutVars>
      </dgm:prSet>
      <dgm:spPr/>
    </dgm:pt>
    <dgm:pt modelId="{D85850BC-B07C-8442-AB6F-62E498B6A6CC}" type="pres">
      <dgm:prSet presAssocID="{0EA2E1BC-2315-472D-A365-B2006CB4BDCA}" presName="hierChild2" presStyleCnt="0"/>
      <dgm:spPr/>
    </dgm:pt>
    <dgm:pt modelId="{6B764904-5DA0-C347-A28E-774DBF61CC3E}" type="pres">
      <dgm:prSet presAssocID="{E9E334E1-CACB-4AAB-9FAC-2CCB0A7B36BB}" presName="hierRoot1" presStyleCnt="0"/>
      <dgm:spPr/>
    </dgm:pt>
    <dgm:pt modelId="{CFD0144A-BA7E-A143-BAA4-F5F9A21B2341}" type="pres">
      <dgm:prSet presAssocID="{E9E334E1-CACB-4AAB-9FAC-2CCB0A7B36BB}" presName="composite" presStyleCnt="0"/>
      <dgm:spPr/>
    </dgm:pt>
    <dgm:pt modelId="{55B9FA0F-48BC-4E49-A252-6BC374F22697}" type="pres">
      <dgm:prSet presAssocID="{E9E334E1-CACB-4AAB-9FAC-2CCB0A7B36BB}" presName="background" presStyleLbl="node0" presStyleIdx="1" presStyleCnt="2"/>
      <dgm:spPr/>
    </dgm:pt>
    <dgm:pt modelId="{715AFF70-5998-1F41-B63A-951565115D6B}" type="pres">
      <dgm:prSet presAssocID="{E9E334E1-CACB-4AAB-9FAC-2CCB0A7B36BB}" presName="text" presStyleLbl="fgAcc0" presStyleIdx="1" presStyleCnt="2">
        <dgm:presLayoutVars>
          <dgm:chPref val="3"/>
        </dgm:presLayoutVars>
      </dgm:prSet>
      <dgm:spPr/>
    </dgm:pt>
    <dgm:pt modelId="{E86A9C5B-C9A9-5448-8BBF-54326CEDB537}" type="pres">
      <dgm:prSet presAssocID="{E9E334E1-CACB-4AAB-9FAC-2CCB0A7B36BB}" presName="hierChild2" presStyleCnt="0"/>
      <dgm:spPr/>
    </dgm:pt>
  </dgm:ptLst>
  <dgm:cxnLst>
    <dgm:cxn modelId="{7962A72F-44F5-4352-B611-816BCA2F060F}" srcId="{3D4B2671-5834-444E-875B-126C475669B0}" destId="{0EA2E1BC-2315-472D-A365-B2006CB4BDCA}" srcOrd="0" destOrd="0" parTransId="{D3D035F0-BD35-4999-91F0-FBA32255DFAE}" sibTransId="{EACD3291-00B9-4A11-B9DF-474799C8ED2F}"/>
    <dgm:cxn modelId="{67A7AA4E-72CB-1541-AAC7-F601E0EB0B46}" type="presOf" srcId="{E9E334E1-CACB-4AAB-9FAC-2CCB0A7B36BB}" destId="{715AFF70-5998-1F41-B63A-951565115D6B}" srcOrd="0" destOrd="0" presId="urn:microsoft.com/office/officeart/2005/8/layout/hierarchy1"/>
    <dgm:cxn modelId="{FAB7859B-A227-2C47-9F69-69502FDB6862}" type="presOf" srcId="{3D4B2671-5834-444E-875B-126C475669B0}" destId="{07286804-87C2-834E-84E6-E528EBD04456}" srcOrd="0" destOrd="0" presId="urn:microsoft.com/office/officeart/2005/8/layout/hierarchy1"/>
    <dgm:cxn modelId="{B3FD10A8-2322-2F43-BDB6-4C0B21D95F50}" type="presOf" srcId="{0EA2E1BC-2315-472D-A365-B2006CB4BDCA}" destId="{825B6240-AC56-A24F-9609-C9551343486F}" srcOrd="0" destOrd="0" presId="urn:microsoft.com/office/officeart/2005/8/layout/hierarchy1"/>
    <dgm:cxn modelId="{834CCBFE-1D37-4A2C-9F7D-33E58F22D907}" srcId="{3D4B2671-5834-444E-875B-126C475669B0}" destId="{E9E334E1-CACB-4AAB-9FAC-2CCB0A7B36BB}" srcOrd="1" destOrd="0" parTransId="{CC602527-5F38-4AD9-98ED-6AFFDC7A4360}" sibTransId="{C0336558-F5D4-4E24-BF55-2CE5E50236E8}"/>
    <dgm:cxn modelId="{E020242B-CE7A-DB4E-B314-2D5FCC26A9A0}" type="presParOf" srcId="{07286804-87C2-834E-84E6-E528EBD04456}" destId="{9640DF53-5A09-0D41-83D4-2CD66529C523}" srcOrd="0" destOrd="0" presId="urn:microsoft.com/office/officeart/2005/8/layout/hierarchy1"/>
    <dgm:cxn modelId="{A7859F13-D022-2647-8EE2-73BDC6BB7B82}" type="presParOf" srcId="{9640DF53-5A09-0D41-83D4-2CD66529C523}" destId="{B904A57D-2ACC-574D-B9A8-227662AE8255}" srcOrd="0" destOrd="0" presId="urn:microsoft.com/office/officeart/2005/8/layout/hierarchy1"/>
    <dgm:cxn modelId="{3E2A8533-968B-6647-96C5-F0785797DCB3}" type="presParOf" srcId="{B904A57D-2ACC-574D-B9A8-227662AE8255}" destId="{74440A18-1F54-2C40-8115-23E754AD840A}" srcOrd="0" destOrd="0" presId="urn:microsoft.com/office/officeart/2005/8/layout/hierarchy1"/>
    <dgm:cxn modelId="{9869BCE3-3CF7-974B-ACA9-3EAFF856967A}" type="presParOf" srcId="{B904A57D-2ACC-574D-B9A8-227662AE8255}" destId="{825B6240-AC56-A24F-9609-C9551343486F}" srcOrd="1" destOrd="0" presId="urn:microsoft.com/office/officeart/2005/8/layout/hierarchy1"/>
    <dgm:cxn modelId="{BEEE8E7A-0474-0C4D-B2A1-7A1680771448}" type="presParOf" srcId="{9640DF53-5A09-0D41-83D4-2CD66529C523}" destId="{D85850BC-B07C-8442-AB6F-62E498B6A6CC}" srcOrd="1" destOrd="0" presId="urn:microsoft.com/office/officeart/2005/8/layout/hierarchy1"/>
    <dgm:cxn modelId="{E7D3FAB5-B500-EC43-9002-50DC3057B73A}" type="presParOf" srcId="{07286804-87C2-834E-84E6-E528EBD04456}" destId="{6B764904-5DA0-C347-A28E-774DBF61CC3E}" srcOrd="1" destOrd="0" presId="urn:microsoft.com/office/officeart/2005/8/layout/hierarchy1"/>
    <dgm:cxn modelId="{1448761F-22FD-394C-BE2C-A62459B3407E}" type="presParOf" srcId="{6B764904-5DA0-C347-A28E-774DBF61CC3E}" destId="{CFD0144A-BA7E-A143-BAA4-F5F9A21B2341}" srcOrd="0" destOrd="0" presId="urn:microsoft.com/office/officeart/2005/8/layout/hierarchy1"/>
    <dgm:cxn modelId="{BB06DD44-F8C3-E640-94AA-27A37719E3E7}" type="presParOf" srcId="{CFD0144A-BA7E-A143-BAA4-F5F9A21B2341}" destId="{55B9FA0F-48BC-4E49-A252-6BC374F22697}" srcOrd="0" destOrd="0" presId="urn:microsoft.com/office/officeart/2005/8/layout/hierarchy1"/>
    <dgm:cxn modelId="{1EC27246-D00E-9547-82D6-AB81A3624C09}" type="presParOf" srcId="{CFD0144A-BA7E-A143-BAA4-F5F9A21B2341}" destId="{715AFF70-5998-1F41-B63A-951565115D6B}" srcOrd="1" destOrd="0" presId="urn:microsoft.com/office/officeart/2005/8/layout/hierarchy1"/>
    <dgm:cxn modelId="{2155BDA2-CD35-4843-B2E9-B0F41CE3128D}" type="presParOf" srcId="{6B764904-5DA0-C347-A28E-774DBF61CC3E}" destId="{E86A9C5B-C9A9-5448-8BBF-54326CEDB53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97DFA59-C247-4641-87F1-2AC8A6A3EFD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96DB5D5A-F030-4C41-94FC-5E5550620B8B}">
      <dgm:prSet/>
      <dgm:spPr/>
      <dgm:t>
        <a:bodyPr/>
        <a:lstStyle/>
        <a:p>
          <a:r>
            <a:rPr lang="mk-MK" dirty="0"/>
            <a:t>Да ја отфрли жалбата (ненавремена или поднесена од неовластено лице)</a:t>
          </a:r>
          <a:endParaRPr lang="en-US" dirty="0"/>
        </a:p>
      </dgm:t>
    </dgm:pt>
    <dgm:pt modelId="{984FB898-83F4-4839-8C16-8F165D336FAF}" type="parTrans" cxnId="{AB22AFEE-2A17-4294-B92A-16DC07DC1AD8}">
      <dgm:prSet/>
      <dgm:spPr/>
      <dgm:t>
        <a:bodyPr/>
        <a:lstStyle/>
        <a:p>
          <a:endParaRPr lang="en-US"/>
        </a:p>
      </dgm:t>
    </dgm:pt>
    <dgm:pt modelId="{0DDC8D72-D521-4E12-8DF7-4FF2C7BA06DD}" type="sibTrans" cxnId="{AB22AFEE-2A17-4294-B92A-16DC07DC1AD8}">
      <dgm:prSet/>
      <dgm:spPr/>
      <dgm:t>
        <a:bodyPr/>
        <a:lstStyle/>
        <a:p>
          <a:endParaRPr lang="en-US"/>
        </a:p>
      </dgm:t>
    </dgm:pt>
    <dgm:pt modelId="{5DB8C651-BFED-4159-BCA7-38B27E18AF1F}">
      <dgm:prSet/>
      <dgm:spPr/>
      <dgm:t>
        <a:bodyPr/>
        <a:lstStyle/>
        <a:p>
          <a:r>
            <a:rPr lang="mk-MK" dirty="0"/>
            <a:t>Да ја уважи и да го врати предметот на повторно одлучување во Комисијата</a:t>
          </a:r>
          <a:endParaRPr lang="en-US" dirty="0"/>
        </a:p>
      </dgm:t>
    </dgm:pt>
    <dgm:pt modelId="{5AABE42E-95F4-4A8E-BF54-66EC61037E49}" type="parTrans" cxnId="{D20477CB-1092-4A04-B269-13B9C8F9A973}">
      <dgm:prSet/>
      <dgm:spPr/>
      <dgm:t>
        <a:bodyPr/>
        <a:lstStyle/>
        <a:p>
          <a:endParaRPr lang="en-US"/>
        </a:p>
      </dgm:t>
    </dgm:pt>
    <dgm:pt modelId="{D9862C30-FED5-4276-8B34-7E37431C0E6A}" type="sibTrans" cxnId="{D20477CB-1092-4A04-B269-13B9C8F9A973}">
      <dgm:prSet/>
      <dgm:spPr/>
      <dgm:t>
        <a:bodyPr/>
        <a:lstStyle/>
        <a:p>
          <a:endParaRPr lang="en-US"/>
        </a:p>
      </dgm:t>
    </dgm:pt>
    <dgm:pt modelId="{A52A01F5-DE67-4AB6-BC0F-1B9A231F17D6}">
      <dgm:prSet/>
      <dgm:spPr/>
      <dgm:t>
        <a:bodyPr/>
        <a:lstStyle/>
        <a:p>
          <a:r>
            <a:rPr lang="mk-MK" dirty="0"/>
            <a:t>Да ја уважи и да ја преиначи одлуката на Комисијата (мериторно одлучување)</a:t>
          </a:r>
          <a:endParaRPr lang="en-US" dirty="0"/>
        </a:p>
      </dgm:t>
    </dgm:pt>
    <dgm:pt modelId="{5930F079-391D-4F63-84E2-642E7F865382}" type="parTrans" cxnId="{AB1325F1-A7FB-40DE-8372-541FAB36AFD8}">
      <dgm:prSet/>
      <dgm:spPr/>
      <dgm:t>
        <a:bodyPr/>
        <a:lstStyle/>
        <a:p>
          <a:endParaRPr lang="en-US"/>
        </a:p>
      </dgm:t>
    </dgm:pt>
    <dgm:pt modelId="{D5DE52FB-9676-4D98-907B-CB0FFDB9D571}" type="sibTrans" cxnId="{AB1325F1-A7FB-40DE-8372-541FAB36AFD8}">
      <dgm:prSet/>
      <dgm:spPr/>
      <dgm:t>
        <a:bodyPr/>
        <a:lstStyle/>
        <a:p>
          <a:endParaRPr lang="en-US"/>
        </a:p>
      </dgm:t>
    </dgm:pt>
    <dgm:pt modelId="{0ADFEE7A-C99C-4692-9D26-714402BE66EA}">
      <dgm:prSet/>
      <dgm:spPr/>
      <dgm:t>
        <a:bodyPr/>
        <a:lstStyle/>
        <a:p>
          <a:r>
            <a:rPr lang="mk-MK"/>
            <a:t>Да ја одбие жалбата и да ја потврди одлуката на Комисијата</a:t>
          </a:r>
          <a:endParaRPr lang="en-US"/>
        </a:p>
      </dgm:t>
    </dgm:pt>
    <dgm:pt modelId="{8FB74E84-3204-4D29-8456-E9AA483EB746}" type="parTrans" cxnId="{978F2287-AFD1-48AF-969B-56D53CE6BD1D}">
      <dgm:prSet/>
      <dgm:spPr/>
      <dgm:t>
        <a:bodyPr/>
        <a:lstStyle/>
        <a:p>
          <a:endParaRPr lang="en-US"/>
        </a:p>
      </dgm:t>
    </dgm:pt>
    <dgm:pt modelId="{83AEE7D4-9B59-41C5-8CB6-0EE0635A07D4}" type="sibTrans" cxnId="{978F2287-AFD1-48AF-969B-56D53CE6BD1D}">
      <dgm:prSet/>
      <dgm:spPr/>
      <dgm:t>
        <a:bodyPr/>
        <a:lstStyle/>
        <a:p>
          <a:endParaRPr lang="en-US"/>
        </a:p>
      </dgm:t>
    </dgm:pt>
    <dgm:pt modelId="{9513AFA4-21C9-7949-8969-2F9FDD34D23F}" type="pres">
      <dgm:prSet presAssocID="{397DFA59-C247-4641-87F1-2AC8A6A3EFD6}" presName="vert0" presStyleCnt="0">
        <dgm:presLayoutVars>
          <dgm:dir/>
          <dgm:animOne val="branch"/>
          <dgm:animLvl val="lvl"/>
        </dgm:presLayoutVars>
      </dgm:prSet>
      <dgm:spPr/>
    </dgm:pt>
    <dgm:pt modelId="{F39305A3-96C1-D84C-A072-0BA40555F6DA}" type="pres">
      <dgm:prSet presAssocID="{96DB5D5A-F030-4C41-94FC-5E5550620B8B}" presName="thickLine" presStyleLbl="alignNode1" presStyleIdx="0" presStyleCnt="4"/>
      <dgm:spPr/>
    </dgm:pt>
    <dgm:pt modelId="{94BBBFEF-34C4-1841-898C-957AAC64F950}" type="pres">
      <dgm:prSet presAssocID="{96DB5D5A-F030-4C41-94FC-5E5550620B8B}" presName="horz1" presStyleCnt="0"/>
      <dgm:spPr/>
    </dgm:pt>
    <dgm:pt modelId="{EA48577B-F54E-FC4C-8A29-FC2B6EA61B75}" type="pres">
      <dgm:prSet presAssocID="{96DB5D5A-F030-4C41-94FC-5E5550620B8B}" presName="tx1" presStyleLbl="revTx" presStyleIdx="0" presStyleCnt="4"/>
      <dgm:spPr/>
    </dgm:pt>
    <dgm:pt modelId="{698E5188-057E-4246-8DE9-3677FA4D7B3E}" type="pres">
      <dgm:prSet presAssocID="{96DB5D5A-F030-4C41-94FC-5E5550620B8B}" presName="vert1" presStyleCnt="0"/>
      <dgm:spPr/>
    </dgm:pt>
    <dgm:pt modelId="{EDE34757-33F4-9548-B3DB-6084999C563A}" type="pres">
      <dgm:prSet presAssocID="{5DB8C651-BFED-4159-BCA7-38B27E18AF1F}" presName="thickLine" presStyleLbl="alignNode1" presStyleIdx="1" presStyleCnt="4"/>
      <dgm:spPr/>
    </dgm:pt>
    <dgm:pt modelId="{A217907B-13B7-4A46-9CE0-AF18BD176148}" type="pres">
      <dgm:prSet presAssocID="{5DB8C651-BFED-4159-BCA7-38B27E18AF1F}" presName="horz1" presStyleCnt="0"/>
      <dgm:spPr/>
    </dgm:pt>
    <dgm:pt modelId="{A6AE40CD-9FC3-9B4D-A932-2B5CFB856AB7}" type="pres">
      <dgm:prSet presAssocID="{5DB8C651-BFED-4159-BCA7-38B27E18AF1F}" presName="tx1" presStyleLbl="revTx" presStyleIdx="1" presStyleCnt="4"/>
      <dgm:spPr/>
    </dgm:pt>
    <dgm:pt modelId="{F2FB5D21-761B-534E-BB45-E9C30AA91966}" type="pres">
      <dgm:prSet presAssocID="{5DB8C651-BFED-4159-BCA7-38B27E18AF1F}" presName="vert1" presStyleCnt="0"/>
      <dgm:spPr/>
    </dgm:pt>
    <dgm:pt modelId="{8273DE8C-F028-114C-B970-F4704ADFC309}" type="pres">
      <dgm:prSet presAssocID="{A52A01F5-DE67-4AB6-BC0F-1B9A231F17D6}" presName="thickLine" presStyleLbl="alignNode1" presStyleIdx="2" presStyleCnt="4"/>
      <dgm:spPr/>
    </dgm:pt>
    <dgm:pt modelId="{1C454D7A-3DEF-084E-84E7-ABB346A974D0}" type="pres">
      <dgm:prSet presAssocID="{A52A01F5-DE67-4AB6-BC0F-1B9A231F17D6}" presName="horz1" presStyleCnt="0"/>
      <dgm:spPr/>
    </dgm:pt>
    <dgm:pt modelId="{D91F4FF9-0008-5F44-9C61-263DF84DEEEE}" type="pres">
      <dgm:prSet presAssocID="{A52A01F5-DE67-4AB6-BC0F-1B9A231F17D6}" presName="tx1" presStyleLbl="revTx" presStyleIdx="2" presStyleCnt="4"/>
      <dgm:spPr/>
    </dgm:pt>
    <dgm:pt modelId="{3D2499A0-3456-C740-9AA5-375B37C3E867}" type="pres">
      <dgm:prSet presAssocID="{A52A01F5-DE67-4AB6-BC0F-1B9A231F17D6}" presName="vert1" presStyleCnt="0"/>
      <dgm:spPr/>
    </dgm:pt>
    <dgm:pt modelId="{E21CB0BD-C27D-D047-B17E-62D3C93C6B5B}" type="pres">
      <dgm:prSet presAssocID="{0ADFEE7A-C99C-4692-9D26-714402BE66EA}" presName="thickLine" presStyleLbl="alignNode1" presStyleIdx="3" presStyleCnt="4"/>
      <dgm:spPr/>
    </dgm:pt>
    <dgm:pt modelId="{BB0BD1F6-FBE0-A943-B886-522EC88AD35D}" type="pres">
      <dgm:prSet presAssocID="{0ADFEE7A-C99C-4692-9D26-714402BE66EA}" presName="horz1" presStyleCnt="0"/>
      <dgm:spPr/>
    </dgm:pt>
    <dgm:pt modelId="{5F0FDB7D-900C-2B48-A103-F213A43318A7}" type="pres">
      <dgm:prSet presAssocID="{0ADFEE7A-C99C-4692-9D26-714402BE66EA}" presName="tx1" presStyleLbl="revTx" presStyleIdx="3" presStyleCnt="4"/>
      <dgm:spPr/>
    </dgm:pt>
    <dgm:pt modelId="{8C06EB2E-869D-7346-A3AF-5787190328C3}" type="pres">
      <dgm:prSet presAssocID="{0ADFEE7A-C99C-4692-9D26-714402BE66EA}" presName="vert1" presStyleCnt="0"/>
      <dgm:spPr/>
    </dgm:pt>
  </dgm:ptLst>
  <dgm:cxnLst>
    <dgm:cxn modelId="{B2818763-A76A-3246-B224-2246A97A4D22}" type="presOf" srcId="{0ADFEE7A-C99C-4692-9D26-714402BE66EA}" destId="{5F0FDB7D-900C-2B48-A103-F213A43318A7}" srcOrd="0" destOrd="0" presId="urn:microsoft.com/office/officeart/2008/layout/LinedList"/>
    <dgm:cxn modelId="{978F2287-AFD1-48AF-969B-56D53CE6BD1D}" srcId="{397DFA59-C247-4641-87F1-2AC8A6A3EFD6}" destId="{0ADFEE7A-C99C-4692-9D26-714402BE66EA}" srcOrd="3" destOrd="0" parTransId="{8FB74E84-3204-4D29-8456-E9AA483EB746}" sibTransId="{83AEE7D4-9B59-41C5-8CB6-0EE0635A07D4}"/>
    <dgm:cxn modelId="{BECDC897-2F67-CF4C-A9FF-7BEB44EA5AE2}" type="presOf" srcId="{397DFA59-C247-4641-87F1-2AC8A6A3EFD6}" destId="{9513AFA4-21C9-7949-8969-2F9FDD34D23F}" srcOrd="0" destOrd="0" presId="urn:microsoft.com/office/officeart/2008/layout/LinedList"/>
    <dgm:cxn modelId="{40510BA1-1EFE-984F-9ADE-A1569946670E}" type="presOf" srcId="{A52A01F5-DE67-4AB6-BC0F-1B9A231F17D6}" destId="{D91F4FF9-0008-5F44-9C61-263DF84DEEEE}" srcOrd="0" destOrd="0" presId="urn:microsoft.com/office/officeart/2008/layout/LinedList"/>
    <dgm:cxn modelId="{EBDD16A3-3B74-6441-A726-2EC5BFCDE5D5}" type="presOf" srcId="{5DB8C651-BFED-4159-BCA7-38B27E18AF1F}" destId="{A6AE40CD-9FC3-9B4D-A932-2B5CFB856AB7}" srcOrd="0" destOrd="0" presId="urn:microsoft.com/office/officeart/2008/layout/LinedList"/>
    <dgm:cxn modelId="{FC4BA5AB-E5D0-4841-842A-F88AEBC22A15}" type="presOf" srcId="{96DB5D5A-F030-4C41-94FC-5E5550620B8B}" destId="{EA48577B-F54E-FC4C-8A29-FC2B6EA61B75}" srcOrd="0" destOrd="0" presId="urn:microsoft.com/office/officeart/2008/layout/LinedList"/>
    <dgm:cxn modelId="{D20477CB-1092-4A04-B269-13B9C8F9A973}" srcId="{397DFA59-C247-4641-87F1-2AC8A6A3EFD6}" destId="{5DB8C651-BFED-4159-BCA7-38B27E18AF1F}" srcOrd="1" destOrd="0" parTransId="{5AABE42E-95F4-4A8E-BF54-66EC61037E49}" sibTransId="{D9862C30-FED5-4276-8B34-7E37431C0E6A}"/>
    <dgm:cxn modelId="{AB22AFEE-2A17-4294-B92A-16DC07DC1AD8}" srcId="{397DFA59-C247-4641-87F1-2AC8A6A3EFD6}" destId="{96DB5D5A-F030-4C41-94FC-5E5550620B8B}" srcOrd="0" destOrd="0" parTransId="{984FB898-83F4-4839-8C16-8F165D336FAF}" sibTransId="{0DDC8D72-D521-4E12-8DF7-4FF2C7BA06DD}"/>
    <dgm:cxn modelId="{AB1325F1-A7FB-40DE-8372-541FAB36AFD8}" srcId="{397DFA59-C247-4641-87F1-2AC8A6A3EFD6}" destId="{A52A01F5-DE67-4AB6-BC0F-1B9A231F17D6}" srcOrd="2" destOrd="0" parTransId="{5930F079-391D-4F63-84E2-642E7F865382}" sibTransId="{D5DE52FB-9676-4D98-907B-CB0FFDB9D571}"/>
    <dgm:cxn modelId="{339EC80B-058D-814D-804C-E3FEFAC8FABA}" type="presParOf" srcId="{9513AFA4-21C9-7949-8969-2F9FDD34D23F}" destId="{F39305A3-96C1-D84C-A072-0BA40555F6DA}" srcOrd="0" destOrd="0" presId="urn:microsoft.com/office/officeart/2008/layout/LinedList"/>
    <dgm:cxn modelId="{3DD4CD91-46E9-B24E-BEDC-3391825058A4}" type="presParOf" srcId="{9513AFA4-21C9-7949-8969-2F9FDD34D23F}" destId="{94BBBFEF-34C4-1841-898C-957AAC64F950}" srcOrd="1" destOrd="0" presId="urn:microsoft.com/office/officeart/2008/layout/LinedList"/>
    <dgm:cxn modelId="{A0FAEE3E-12BC-9840-883E-3B0C733BC131}" type="presParOf" srcId="{94BBBFEF-34C4-1841-898C-957AAC64F950}" destId="{EA48577B-F54E-FC4C-8A29-FC2B6EA61B75}" srcOrd="0" destOrd="0" presId="urn:microsoft.com/office/officeart/2008/layout/LinedList"/>
    <dgm:cxn modelId="{B87E6DF6-A642-5A41-A572-7FD7ACD29A75}" type="presParOf" srcId="{94BBBFEF-34C4-1841-898C-957AAC64F950}" destId="{698E5188-057E-4246-8DE9-3677FA4D7B3E}" srcOrd="1" destOrd="0" presId="urn:microsoft.com/office/officeart/2008/layout/LinedList"/>
    <dgm:cxn modelId="{88B6AD9C-D76A-CD40-8321-42A61BBC7E10}" type="presParOf" srcId="{9513AFA4-21C9-7949-8969-2F9FDD34D23F}" destId="{EDE34757-33F4-9548-B3DB-6084999C563A}" srcOrd="2" destOrd="0" presId="urn:microsoft.com/office/officeart/2008/layout/LinedList"/>
    <dgm:cxn modelId="{1E711CE6-76DC-BC42-9BEC-B4CFF424B6AE}" type="presParOf" srcId="{9513AFA4-21C9-7949-8969-2F9FDD34D23F}" destId="{A217907B-13B7-4A46-9CE0-AF18BD176148}" srcOrd="3" destOrd="0" presId="urn:microsoft.com/office/officeart/2008/layout/LinedList"/>
    <dgm:cxn modelId="{FDF59EA6-4477-4F41-B645-DCF018E0A166}" type="presParOf" srcId="{A217907B-13B7-4A46-9CE0-AF18BD176148}" destId="{A6AE40CD-9FC3-9B4D-A932-2B5CFB856AB7}" srcOrd="0" destOrd="0" presId="urn:microsoft.com/office/officeart/2008/layout/LinedList"/>
    <dgm:cxn modelId="{39D5C396-F9A0-724B-BF13-61D6938ABF41}" type="presParOf" srcId="{A217907B-13B7-4A46-9CE0-AF18BD176148}" destId="{F2FB5D21-761B-534E-BB45-E9C30AA91966}" srcOrd="1" destOrd="0" presId="urn:microsoft.com/office/officeart/2008/layout/LinedList"/>
    <dgm:cxn modelId="{8482C0E4-38E5-BD4E-AF9E-ACBEAFA3F52B}" type="presParOf" srcId="{9513AFA4-21C9-7949-8969-2F9FDD34D23F}" destId="{8273DE8C-F028-114C-B970-F4704ADFC309}" srcOrd="4" destOrd="0" presId="urn:microsoft.com/office/officeart/2008/layout/LinedList"/>
    <dgm:cxn modelId="{8A9191F8-4602-B246-ABA3-38955E8B1C90}" type="presParOf" srcId="{9513AFA4-21C9-7949-8969-2F9FDD34D23F}" destId="{1C454D7A-3DEF-084E-84E7-ABB346A974D0}" srcOrd="5" destOrd="0" presId="urn:microsoft.com/office/officeart/2008/layout/LinedList"/>
    <dgm:cxn modelId="{9B608169-C8CC-8941-B111-784FAACA2673}" type="presParOf" srcId="{1C454D7A-3DEF-084E-84E7-ABB346A974D0}" destId="{D91F4FF9-0008-5F44-9C61-263DF84DEEEE}" srcOrd="0" destOrd="0" presId="urn:microsoft.com/office/officeart/2008/layout/LinedList"/>
    <dgm:cxn modelId="{2FA3CA6A-02A6-A743-B1B1-A53A2FC1CE95}" type="presParOf" srcId="{1C454D7A-3DEF-084E-84E7-ABB346A974D0}" destId="{3D2499A0-3456-C740-9AA5-375B37C3E867}" srcOrd="1" destOrd="0" presId="urn:microsoft.com/office/officeart/2008/layout/LinedList"/>
    <dgm:cxn modelId="{3878A3DE-BDC4-6A42-861A-6358C06D22A2}" type="presParOf" srcId="{9513AFA4-21C9-7949-8969-2F9FDD34D23F}" destId="{E21CB0BD-C27D-D047-B17E-62D3C93C6B5B}" srcOrd="6" destOrd="0" presId="urn:microsoft.com/office/officeart/2008/layout/LinedList"/>
    <dgm:cxn modelId="{1920C99A-6B72-8549-B653-348416CD3CD0}" type="presParOf" srcId="{9513AFA4-21C9-7949-8969-2F9FDD34D23F}" destId="{BB0BD1F6-FBE0-A943-B886-522EC88AD35D}" srcOrd="7" destOrd="0" presId="urn:microsoft.com/office/officeart/2008/layout/LinedList"/>
    <dgm:cxn modelId="{61F7AEF5-497A-E740-8688-A6EECF1AAFAE}" type="presParOf" srcId="{BB0BD1F6-FBE0-A943-B886-522EC88AD35D}" destId="{5F0FDB7D-900C-2B48-A103-F213A43318A7}" srcOrd="0" destOrd="0" presId="urn:microsoft.com/office/officeart/2008/layout/LinedList"/>
    <dgm:cxn modelId="{DE9D00BA-9091-5D49-AE31-8C6B0FBCC34B}" type="presParOf" srcId="{BB0BD1F6-FBE0-A943-B886-522EC88AD35D}" destId="{8C06EB2E-869D-7346-A3AF-5787190328C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7FF1249-E925-4A7B-A54C-B10209B2B688}"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C5E0487-78EC-4F5E-BEBB-9DA9585A2A61}">
      <dgm:prSet/>
      <dgm:spPr/>
      <dgm:t>
        <a:bodyPr/>
        <a:lstStyle/>
        <a:p>
          <a:r>
            <a:rPr lang="mk-MK" dirty="0"/>
            <a:t>Вештакот односно подносителот на пријавата може да поднесе тужба за поведување на </a:t>
          </a:r>
          <a:r>
            <a:rPr lang="mk-MK" dirty="0" err="1"/>
            <a:t>управен</a:t>
          </a:r>
          <a:r>
            <a:rPr lang="mk-MK" dirty="0"/>
            <a:t> спор  во Управниот суд кога:</a:t>
          </a:r>
          <a:endParaRPr lang="en-US" dirty="0"/>
        </a:p>
      </dgm:t>
    </dgm:pt>
    <dgm:pt modelId="{5C483516-F0A0-47A6-809C-8AC7B71C6CFE}" type="parTrans" cxnId="{167BA865-3758-4193-A594-8614CAD3E9DE}">
      <dgm:prSet/>
      <dgm:spPr/>
      <dgm:t>
        <a:bodyPr/>
        <a:lstStyle/>
        <a:p>
          <a:endParaRPr lang="en-US"/>
        </a:p>
      </dgm:t>
    </dgm:pt>
    <dgm:pt modelId="{A09229EA-07BB-4F84-908C-0B20C79A8D04}" type="sibTrans" cxnId="{167BA865-3758-4193-A594-8614CAD3E9DE}">
      <dgm:prSet/>
      <dgm:spPr/>
      <dgm:t>
        <a:bodyPr/>
        <a:lstStyle/>
        <a:p>
          <a:endParaRPr lang="en-US"/>
        </a:p>
      </dgm:t>
    </dgm:pt>
    <dgm:pt modelId="{51DF4277-9440-4D06-ACFA-72ECB9A9655F}">
      <dgm:prSet/>
      <dgm:spPr/>
      <dgm:t>
        <a:bodyPr/>
        <a:lstStyle/>
        <a:p>
          <a:r>
            <a:rPr lang="mk-MK" dirty="0"/>
            <a:t>- не е задоволен од решението на МП (рок за тужба 30 дена)</a:t>
          </a:r>
          <a:endParaRPr lang="en-US" dirty="0"/>
        </a:p>
      </dgm:t>
    </dgm:pt>
    <dgm:pt modelId="{77AF0F41-F0E6-4ADF-BB06-CDB94C14A804}" type="parTrans" cxnId="{0B38A53D-D885-4E5A-9151-A46632C9F96F}">
      <dgm:prSet/>
      <dgm:spPr/>
      <dgm:t>
        <a:bodyPr/>
        <a:lstStyle/>
        <a:p>
          <a:endParaRPr lang="en-US"/>
        </a:p>
      </dgm:t>
    </dgm:pt>
    <dgm:pt modelId="{7875D059-4B28-4F93-9A81-902C2053B18B}" type="sibTrans" cxnId="{0B38A53D-D885-4E5A-9151-A46632C9F96F}">
      <dgm:prSet/>
      <dgm:spPr/>
      <dgm:t>
        <a:bodyPr/>
        <a:lstStyle/>
        <a:p>
          <a:endParaRPr lang="en-US"/>
        </a:p>
      </dgm:t>
    </dgm:pt>
    <dgm:pt modelId="{8F11980A-B86D-41CF-A1FF-D6C36D359DB4}">
      <dgm:prSet/>
      <dgm:spPr/>
      <dgm:t>
        <a:bodyPr/>
        <a:lstStyle/>
        <a:p>
          <a:r>
            <a:rPr lang="mk-MK" dirty="0"/>
            <a:t>- при  „молчење на администрацијата“ односно кога во рокот од 15 дена, МП не донел никаква одлука (нема рок за тужба)</a:t>
          </a:r>
          <a:endParaRPr lang="en-US" dirty="0"/>
        </a:p>
      </dgm:t>
    </dgm:pt>
    <dgm:pt modelId="{DA2745A6-D98E-458F-BBC1-018522895530}" type="parTrans" cxnId="{BBD8FB5C-592E-4644-A2C7-7A14A47DE866}">
      <dgm:prSet/>
      <dgm:spPr/>
      <dgm:t>
        <a:bodyPr/>
        <a:lstStyle/>
        <a:p>
          <a:endParaRPr lang="en-US"/>
        </a:p>
      </dgm:t>
    </dgm:pt>
    <dgm:pt modelId="{5EB5324D-A6DC-43C0-82BE-E7FCAE16EED7}" type="sibTrans" cxnId="{BBD8FB5C-592E-4644-A2C7-7A14A47DE866}">
      <dgm:prSet/>
      <dgm:spPr/>
      <dgm:t>
        <a:bodyPr/>
        <a:lstStyle/>
        <a:p>
          <a:endParaRPr lang="en-US"/>
        </a:p>
      </dgm:t>
    </dgm:pt>
    <dgm:pt modelId="{8E58A7F3-54AE-3F46-90AE-6C15EB0A7CA6}" type="pres">
      <dgm:prSet presAssocID="{07FF1249-E925-4A7B-A54C-B10209B2B688}" presName="vert0" presStyleCnt="0">
        <dgm:presLayoutVars>
          <dgm:dir/>
          <dgm:animOne val="branch"/>
          <dgm:animLvl val="lvl"/>
        </dgm:presLayoutVars>
      </dgm:prSet>
      <dgm:spPr/>
    </dgm:pt>
    <dgm:pt modelId="{C5120C79-5F81-EE49-92FB-ABEE8917A0BF}" type="pres">
      <dgm:prSet presAssocID="{DC5E0487-78EC-4F5E-BEBB-9DA9585A2A61}" presName="thickLine" presStyleLbl="alignNode1" presStyleIdx="0" presStyleCnt="3"/>
      <dgm:spPr/>
    </dgm:pt>
    <dgm:pt modelId="{7BA97B18-A4C8-2C43-ABF0-328211288ABD}" type="pres">
      <dgm:prSet presAssocID="{DC5E0487-78EC-4F5E-BEBB-9DA9585A2A61}" presName="horz1" presStyleCnt="0"/>
      <dgm:spPr/>
    </dgm:pt>
    <dgm:pt modelId="{B8AA9352-ED72-3E41-8623-561506F9C5D2}" type="pres">
      <dgm:prSet presAssocID="{DC5E0487-78EC-4F5E-BEBB-9DA9585A2A61}" presName="tx1" presStyleLbl="revTx" presStyleIdx="0" presStyleCnt="3"/>
      <dgm:spPr/>
    </dgm:pt>
    <dgm:pt modelId="{78F5649B-99F6-564B-814D-E166DC68EA3F}" type="pres">
      <dgm:prSet presAssocID="{DC5E0487-78EC-4F5E-BEBB-9DA9585A2A61}" presName="vert1" presStyleCnt="0"/>
      <dgm:spPr/>
    </dgm:pt>
    <dgm:pt modelId="{6D96258B-3DB3-FA4C-ACC2-C47E0C15A6CF}" type="pres">
      <dgm:prSet presAssocID="{51DF4277-9440-4D06-ACFA-72ECB9A9655F}" presName="thickLine" presStyleLbl="alignNode1" presStyleIdx="1" presStyleCnt="3"/>
      <dgm:spPr/>
    </dgm:pt>
    <dgm:pt modelId="{3D1443EE-DC63-6844-A28D-38AACF8B3FD2}" type="pres">
      <dgm:prSet presAssocID="{51DF4277-9440-4D06-ACFA-72ECB9A9655F}" presName="horz1" presStyleCnt="0"/>
      <dgm:spPr/>
    </dgm:pt>
    <dgm:pt modelId="{4F72D71F-D179-6245-A48D-007484D24597}" type="pres">
      <dgm:prSet presAssocID="{51DF4277-9440-4D06-ACFA-72ECB9A9655F}" presName="tx1" presStyleLbl="revTx" presStyleIdx="1" presStyleCnt="3"/>
      <dgm:spPr/>
    </dgm:pt>
    <dgm:pt modelId="{382BC406-D4A8-5940-AED2-B3FA3BB80036}" type="pres">
      <dgm:prSet presAssocID="{51DF4277-9440-4D06-ACFA-72ECB9A9655F}" presName="vert1" presStyleCnt="0"/>
      <dgm:spPr/>
    </dgm:pt>
    <dgm:pt modelId="{F8D09AA5-4412-DB43-93F5-1F0B52A9EF7A}" type="pres">
      <dgm:prSet presAssocID="{8F11980A-B86D-41CF-A1FF-D6C36D359DB4}" presName="thickLine" presStyleLbl="alignNode1" presStyleIdx="2" presStyleCnt="3"/>
      <dgm:spPr/>
    </dgm:pt>
    <dgm:pt modelId="{7E763CAE-AA32-B14C-854D-EB7FB5AEB257}" type="pres">
      <dgm:prSet presAssocID="{8F11980A-B86D-41CF-A1FF-D6C36D359DB4}" presName="horz1" presStyleCnt="0"/>
      <dgm:spPr/>
    </dgm:pt>
    <dgm:pt modelId="{BCE082C9-1EC5-E947-9653-3D8CC9CF188C}" type="pres">
      <dgm:prSet presAssocID="{8F11980A-B86D-41CF-A1FF-D6C36D359DB4}" presName="tx1" presStyleLbl="revTx" presStyleIdx="2" presStyleCnt="3"/>
      <dgm:spPr/>
    </dgm:pt>
    <dgm:pt modelId="{648776CB-EEDE-6F4A-AEE1-D1220C5635D2}" type="pres">
      <dgm:prSet presAssocID="{8F11980A-B86D-41CF-A1FF-D6C36D359DB4}" presName="vert1" presStyleCnt="0"/>
      <dgm:spPr/>
    </dgm:pt>
  </dgm:ptLst>
  <dgm:cxnLst>
    <dgm:cxn modelId="{01B0C817-2308-8E44-8749-4F2862EF73DE}" type="presOf" srcId="{51DF4277-9440-4D06-ACFA-72ECB9A9655F}" destId="{4F72D71F-D179-6245-A48D-007484D24597}" srcOrd="0" destOrd="0" presId="urn:microsoft.com/office/officeart/2008/layout/LinedList"/>
    <dgm:cxn modelId="{F46E081D-B06C-C242-A6C1-BCC95AC267D7}" type="presOf" srcId="{8F11980A-B86D-41CF-A1FF-D6C36D359DB4}" destId="{BCE082C9-1EC5-E947-9653-3D8CC9CF188C}" srcOrd="0" destOrd="0" presId="urn:microsoft.com/office/officeart/2008/layout/LinedList"/>
    <dgm:cxn modelId="{0B38A53D-D885-4E5A-9151-A46632C9F96F}" srcId="{07FF1249-E925-4A7B-A54C-B10209B2B688}" destId="{51DF4277-9440-4D06-ACFA-72ECB9A9655F}" srcOrd="1" destOrd="0" parTransId="{77AF0F41-F0E6-4ADF-BB06-CDB94C14A804}" sibTransId="{7875D059-4B28-4F93-9A81-902C2053B18B}"/>
    <dgm:cxn modelId="{BBD8FB5C-592E-4644-A2C7-7A14A47DE866}" srcId="{07FF1249-E925-4A7B-A54C-B10209B2B688}" destId="{8F11980A-B86D-41CF-A1FF-D6C36D359DB4}" srcOrd="2" destOrd="0" parTransId="{DA2745A6-D98E-458F-BBC1-018522895530}" sibTransId="{5EB5324D-A6DC-43C0-82BE-E7FCAE16EED7}"/>
    <dgm:cxn modelId="{167BA865-3758-4193-A594-8614CAD3E9DE}" srcId="{07FF1249-E925-4A7B-A54C-B10209B2B688}" destId="{DC5E0487-78EC-4F5E-BEBB-9DA9585A2A61}" srcOrd="0" destOrd="0" parTransId="{5C483516-F0A0-47A6-809C-8AC7B71C6CFE}" sibTransId="{A09229EA-07BB-4F84-908C-0B20C79A8D04}"/>
    <dgm:cxn modelId="{95CD487C-3B01-FF45-BAA1-6513BCD5FB06}" type="presOf" srcId="{07FF1249-E925-4A7B-A54C-B10209B2B688}" destId="{8E58A7F3-54AE-3F46-90AE-6C15EB0A7CA6}" srcOrd="0" destOrd="0" presId="urn:microsoft.com/office/officeart/2008/layout/LinedList"/>
    <dgm:cxn modelId="{627DA1E2-21B1-7B4F-8701-9B5E88D056D1}" type="presOf" srcId="{DC5E0487-78EC-4F5E-BEBB-9DA9585A2A61}" destId="{B8AA9352-ED72-3E41-8623-561506F9C5D2}" srcOrd="0" destOrd="0" presId="urn:microsoft.com/office/officeart/2008/layout/LinedList"/>
    <dgm:cxn modelId="{0B64982F-A902-6B41-A04C-BB6032442194}" type="presParOf" srcId="{8E58A7F3-54AE-3F46-90AE-6C15EB0A7CA6}" destId="{C5120C79-5F81-EE49-92FB-ABEE8917A0BF}" srcOrd="0" destOrd="0" presId="urn:microsoft.com/office/officeart/2008/layout/LinedList"/>
    <dgm:cxn modelId="{542B422E-6999-DE40-BA87-F810FF6358DB}" type="presParOf" srcId="{8E58A7F3-54AE-3F46-90AE-6C15EB0A7CA6}" destId="{7BA97B18-A4C8-2C43-ABF0-328211288ABD}" srcOrd="1" destOrd="0" presId="urn:microsoft.com/office/officeart/2008/layout/LinedList"/>
    <dgm:cxn modelId="{3B6BEEBC-0A90-0043-8CC9-1C4FF04E13D2}" type="presParOf" srcId="{7BA97B18-A4C8-2C43-ABF0-328211288ABD}" destId="{B8AA9352-ED72-3E41-8623-561506F9C5D2}" srcOrd="0" destOrd="0" presId="urn:microsoft.com/office/officeart/2008/layout/LinedList"/>
    <dgm:cxn modelId="{7C7428EE-18E6-F340-B030-9276ADF5F779}" type="presParOf" srcId="{7BA97B18-A4C8-2C43-ABF0-328211288ABD}" destId="{78F5649B-99F6-564B-814D-E166DC68EA3F}" srcOrd="1" destOrd="0" presId="urn:microsoft.com/office/officeart/2008/layout/LinedList"/>
    <dgm:cxn modelId="{EACA8D95-CE54-E542-A4F5-D22F3401D160}" type="presParOf" srcId="{8E58A7F3-54AE-3F46-90AE-6C15EB0A7CA6}" destId="{6D96258B-3DB3-FA4C-ACC2-C47E0C15A6CF}" srcOrd="2" destOrd="0" presId="urn:microsoft.com/office/officeart/2008/layout/LinedList"/>
    <dgm:cxn modelId="{5DE5350D-36B2-9444-BCBB-AD05FB42381E}" type="presParOf" srcId="{8E58A7F3-54AE-3F46-90AE-6C15EB0A7CA6}" destId="{3D1443EE-DC63-6844-A28D-38AACF8B3FD2}" srcOrd="3" destOrd="0" presId="urn:microsoft.com/office/officeart/2008/layout/LinedList"/>
    <dgm:cxn modelId="{2EEEDA08-B63C-6E49-A68B-B9675CE25628}" type="presParOf" srcId="{3D1443EE-DC63-6844-A28D-38AACF8B3FD2}" destId="{4F72D71F-D179-6245-A48D-007484D24597}" srcOrd="0" destOrd="0" presId="urn:microsoft.com/office/officeart/2008/layout/LinedList"/>
    <dgm:cxn modelId="{80C18920-8361-2847-BABE-7B2082EAA550}" type="presParOf" srcId="{3D1443EE-DC63-6844-A28D-38AACF8B3FD2}" destId="{382BC406-D4A8-5940-AED2-B3FA3BB80036}" srcOrd="1" destOrd="0" presId="urn:microsoft.com/office/officeart/2008/layout/LinedList"/>
    <dgm:cxn modelId="{D7028F94-58F9-2A48-9225-874D0C28EB0F}" type="presParOf" srcId="{8E58A7F3-54AE-3F46-90AE-6C15EB0A7CA6}" destId="{F8D09AA5-4412-DB43-93F5-1F0B52A9EF7A}" srcOrd="4" destOrd="0" presId="urn:microsoft.com/office/officeart/2008/layout/LinedList"/>
    <dgm:cxn modelId="{F64CD216-9546-5B45-9552-2322A473F069}" type="presParOf" srcId="{8E58A7F3-54AE-3F46-90AE-6C15EB0A7CA6}" destId="{7E763CAE-AA32-B14C-854D-EB7FB5AEB257}" srcOrd="5" destOrd="0" presId="urn:microsoft.com/office/officeart/2008/layout/LinedList"/>
    <dgm:cxn modelId="{2C581EC2-D749-9F40-8A17-5ECBF8F19F3F}" type="presParOf" srcId="{7E763CAE-AA32-B14C-854D-EB7FB5AEB257}" destId="{BCE082C9-1EC5-E947-9653-3D8CC9CF188C}" srcOrd="0" destOrd="0" presId="urn:microsoft.com/office/officeart/2008/layout/LinedList"/>
    <dgm:cxn modelId="{ED3ACDB2-BF7D-A543-8CDA-ABF39F1A80B7}" type="presParOf" srcId="{7E763CAE-AA32-B14C-854D-EB7FB5AEB257}" destId="{648776CB-EEDE-6F4A-AEE1-D1220C5635D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44CD723-9E2D-4D55-84D7-C1353E4BDE4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BAD411DA-3E60-42DB-BD10-4C50DAE48DB5}">
      <dgm:prSet/>
      <dgm:spPr/>
      <dgm:t>
        <a:bodyPr/>
        <a:lstStyle/>
        <a:p>
          <a:r>
            <a:rPr lang="mk-MK"/>
            <a:t>Релативен рок на застареност 1 година, а апсолутен 3 години:</a:t>
          </a:r>
          <a:endParaRPr lang="en-US"/>
        </a:p>
      </dgm:t>
    </dgm:pt>
    <dgm:pt modelId="{4188118B-83FC-4622-9EEE-4DF54392D5A8}" type="parTrans" cxnId="{4E5A0173-CA6F-4D99-B5DB-92E7EE0168BC}">
      <dgm:prSet/>
      <dgm:spPr/>
      <dgm:t>
        <a:bodyPr/>
        <a:lstStyle/>
        <a:p>
          <a:endParaRPr lang="en-US"/>
        </a:p>
      </dgm:t>
    </dgm:pt>
    <dgm:pt modelId="{D789BFF0-46FE-48EC-AB90-D005F3FE2B07}" type="sibTrans" cxnId="{4E5A0173-CA6F-4D99-B5DB-92E7EE0168BC}">
      <dgm:prSet/>
      <dgm:spPr/>
      <dgm:t>
        <a:bodyPr/>
        <a:lstStyle/>
        <a:p>
          <a:endParaRPr lang="en-US"/>
        </a:p>
      </dgm:t>
    </dgm:pt>
    <dgm:pt modelId="{7392FF54-9E8D-47F0-BF21-3D833B9A84F9}">
      <dgm:prSet/>
      <dgm:spPr/>
      <dgm:t>
        <a:bodyPr/>
        <a:lstStyle/>
        <a:p>
          <a:r>
            <a:rPr lang="mk-MK"/>
            <a:t>Не може да се поведе дисциплинска постапка ако поминале</a:t>
          </a:r>
          <a:endParaRPr lang="en-US"/>
        </a:p>
      </dgm:t>
    </dgm:pt>
    <dgm:pt modelId="{5B9D9E88-BED9-42EE-A5C2-66EADC9D0A54}" type="parTrans" cxnId="{5ACCDDF8-BACA-4F11-ABAC-B129C536A995}">
      <dgm:prSet/>
      <dgm:spPr/>
      <dgm:t>
        <a:bodyPr/>
        <a:lstStyle/>
        <a:p>
          <a:endParaRPr lang="en-US"/>
        </a:p>
      </dgm:t>
    </dgm:pt>
    <dgm:pt modelId="{A0E1DFA0-2163-4EE6-94F9-DE60F2375994}" type="sibTrans" cxnId="{5ACCDDF8-BACA-4F11-ABAC-B129C536A995}">
      <dgm:prSet/>
      <dgm:spPr/>
      <dgm:t>
        <a:bodyPr/>
        <a:lstStyle/>
        <a:p>
          <a:endParaRPr lang="en-US"/>
        </a:p>
      </dgm:t>
    </dgm:pt>
    <dgm:pt modelId="{9A1C9C14-4132-4B02-B547-4CEC2544D789}">
      <dgm:prSet/>
      <dgm:spPr/>
      <dgm:t>
        <a:bodyPr/>
        <a:lstStyle/>
        <a:p>
          <a:r>
            <a:rPr lang="mk-MK"/>
            <a:t>- Една година од денот на дознавање за повредата</a:t>
          </a:r>
          <a:endParaRPr lang="en-US"/>
        </a:p>
      </dgm:t>
    </dgm:pt>
    <dgm:pt modelId="{C45524EA-E2B7-408B-950D-2C2EB435B13C}" type="parTrans" cxnId="{D24D078C-48F5-44BA-BA8B-40827CAEA37C}">
      <dgm:prSet/>
      <dgm:spPr/>
      <dgm:t>
        <a:bodyPr/>
        <a:lstStyle/>
        <a:p>
          <a:endParaRPr lang="en-US"/>
        </a:p>
      </dgm:t>
    </dgm:pt>
    <dgm:pt modelId="{0A4C7316-E361-4A22-8379-0449F04E2D9C}" type="sibTrans" cxnId="{D24D078C-48F5-44BA-BA8B-40827CAEA37C}">
      <dgm:prSet/>
      <dgm:spPr/>
      <dgm:t>
        <a:bodyPr/>
        <a:lstStyle/>
        <a:p>
          <a:endParaRPr lang="en-US"/>
        </a:p>
      </dgm:t>
    </dgm:pt>
    <dgm:pt modelId="{2909F008-AF2A-4A92-B5D5-1D0AEE191322}">
      <dgm:prSet/>
      <dgm:spPr/>
      <dgm:t>
        <a:bodyPr/>
        <a:lstStyle/>
        <a:p>
          <a:r>
            <a:rPr lang="mk-MK"/>
            <a:t>- Не подолго од три години од сторување на повредата</a:t>
          </a:r>
          <a:endParaRPr lang="en-US"/>
        </a:p>
      </dgm:t>
    </dgm:pt>
    <dgm:pt modelId="{6BBDDCC8-C01A-440C-B72F-66ACA1A3A7B9}" type="parTrans" cxnId="{B586EA8C-BDF6-448A-A3CB-2F9EC5E62881}">
      <dgm:prSet/>
      <dgm:spPr/>
      <dgm:t>
        <a:bodyPr/>
        <a:lstStyle/>
        <a:p>
          <a:endParaRPr lang="en-US"/>
        </a:p>
      </dgm:t>
    </dgm:pt>
    <dgm:pt modelId="{A1F8C740-ADEA-44A6-8521-C2DF6C18000C}" type="sibTrans" cxnId="{B586EA8C-BDF6-448A-A3CB-2F9EC5E62881}">
      <dgm:prSet/>
      <dgm:spPr/>
      <dgm:t>
        <a:bodyPr/>
        <a:lstStyle/>
        <a:p>
          <a:endParaRPr lang="en-US"/>
        </a:p>
      </dgm:t>
    </dgm:pt>
    <dgm:pt modelId="{C0D35685-68D5-044D-A469-5E47E385731F}" type="pres">
      <dgm:prSet presAssocID="{144CD723-9E2D-4D55-84D7-C1353E4BDE46}" presName="vert0" presStyleCnt="0">
        <dgm:presLayoutVars>
          <dgm:dir/>
          <dgm:animOne val="branch"/>
          <dgm:animLvl val="lvl"/>
        </dgm:presLayoutVars>
      </dgm:prSet>
      <dgm:spPr/>
    </dgm:pt>
    <dgm:pt modelId="{84C87C2E-4504-F840-94C8-078C2438A882}" type="pres">
      <dgm:prSet presAssocID="{BAD411DA-3E60-42DB-BD10-4C50DAE48DB5}" presName="thickLine" presStyleLbl="alignNode1" presStyleIdx="0" presStyleCnt="4"/>
      <dgm:spPr/>
    </dgm:pt>
    <dgm:pt modelId="{61482FE6-2A4C-D545-9117-6A9CB344E77F}" type="pres">
      <dgm:prSet presAssocID="{BAD411DA-3E60-42DB-BD10-4C50DAE48DB5}" presName="horz1" presStyleCnt="0"/>
      <dgm:spPr/>
    </dgm:pt>
    <dgm:pt modelId="{E7E5FD31-D67A-EC42-A425-111E7E3BEBC9}" type="pres">
      <dgm:prSet presAssocID="{BAD411DA-3E60-42DB-BD10-4C50DAE48DB5}" presName="tx1" presStyleLbl="revTx" presStyleIdx="0" presStyleCnt="4"/>
      <dgm:spPr/>
    </dgm:pt>
    <dgm:pt modelId="{973ED2F5-1285-8D45-8FA9-A36BAC7C0E94}" type="pres">
      <dgm:prSet presAssocID="{BAD411DA-3E60-42DB-BD10-4C50DAE48DB5}" presName="vert1" presStyleCnt="0"/>
      <dgm:spPr/>
    </dgm:pt>
    <dgm:pt modelId="{C3629AE9-98B4-CA48-A0C2-5870163B3060}" type="pres">
      <dgm:prSet presAssocID="{7392FF54-9E8D-47F0-BF21-3D833B9A84F9}" presName="thickLine" presStyleLbl="alignNode1" presStyleIdx="1" presStyleCnt="4"/>
      <dgm:spPr/>
    </dgm:pt>
    <dgm:pt modelId="{67D8D57C-EE83-DE49-8E4B-24F84C8DC62D}" type="pres">
      <dgm:prSet presAssocID="{7392FF54-9E8D-47F0-BF21-3D833B9A84F9}" presName="horz1" presStyleCnt="0"/>
      <dgm:spPr/>
    </dgm:pt>
    <dgm:pt modelId="{614BB25D-2C88-CD47-9A1E-54522FB41464}" type="pres">
      <dgm:prSet presAssocID="{7392FF54-9E8D-47F0-BF21-3D833B9A84F9}" presName="tx1" presStyleLbl="revTx" presStyleIdx="1" presStyleCnt="4"/>
      <dgm:spPr/>
    </dgm:pt>
    <dgm:pt modelId="{E0469625-F9D1-ED49-8949-4AA46EDC2803}" type="pres">
      <dgm:prSet presAssocID="{7392FF54-9E8D-47F0-BF21-3D833B9A84F9}" presName="vert1" presStyleCnt="0"/>
      <dgm:spPr/>
    </dgm:pt>
    <dgm:pt modelId="{44728D41-BBD9-F440-9483-5C5F5DC7B377}" type="pres">
      <dgm:prSet presAssocID="{9A1C9C14-4132-4B02-B547-4CEC2544D789}" presName="thickLine" presStyleLbl="alignNode1" presStyleIdx="2" presStyleCnt="4"/>
      <dgm:spPr/>
    </dgm:pt>
    <dgm:pt modelId="{3F527E74-4F0A-064B-B7AC-F6C1B22B9D34}" type="pres">
      <dgm:prSet presAssocID="{9A1C9C14-4132-4B02-B547-4CEC2544D789}" presName="horz1" presStyleCnt="0"/>
      <dgm:spPr/>
    </dgm:pt>
    <dgm:pt modelId="{1600D4EA-5C18-8C43-A384-2C386CDDC9D2}" type="pres">
      <dgm:prSet presAssocID="{9A1C9C14-4132-4B02-B547-4CEC2544D789}" presName="tx1" presStyleLbl="revTx" presStyleIdx="2" presStyleCnt="4"/>
      <dgm:spPr/>
    </dgm:pt>
    <dgm:pt modelId="{C2BB7751-FF0E-E146-BFF0-A5B0F5167A7F}" type="pres">
      <dgm:prSet presAssocID="{9A1C9C14-4132-4B02-B547-4CEC2544D789}" presName="vert1" presStyleCnt="0"/>
      <dgm:spPr/>
    </dgm:pt>
    <dgm:pt modelId="{856DCD40-25D7-5746-9A57-0514E4C762B1}" type="pres">
      <dgm:prSet presAssocID="{2909F008-AF2A-4A92-B5D5-1D0AEE191322}" presName="thickLine" presStyleLbl="alignNode1" presStyleIdx="3" presStyleCnt="4"/>
      <dgm:spPr/>
    </dgm:pt>
    <dgm:pt modelId="{F00D98A6-DBD4-F34A-BA4D-E085DD0656AC}" type="pres">
      <dgm:prSet presAssocID="{2909F008-AF2A-4A92-B5D5-1D0AEE191322}" presName="horz1" presStyleCnt="0"/>
      <dgm:spPr/>
    </dgm:pt>
    <dgm:pt modelId="{43B9305F-25C3-A749-A3EA-9EB2FCC403BF}" type="pres">
      <dgm:prSet presAssocID="{2909F008-AF2A-4A92-B5D5-1D0AEE191322}" presName="tx1" presStyleLbl="revTx" presStyleIdx="3" presStyleCnt="4"/>
      <dgm:spPr/>
    </dgm:pt>
    <dgm:pt modelId="{CC7AD836-A5D2-6240-A17A-6D0604D57BF4}" type="pres">
      <dgm:prSet presAssocID="{2909F008-AF2A-4A92-B5D5-1D0AEE191322}" presName="vert1" presStyleCnt="0"/>
      <dgm:spPr/>
    </dgm:pt>
  </dgm:ptLst>
  <dgm:cxnLst>
    <dgm:cxn modelId="{00697759-7301-5E4B-88D7-F10018369646}" type="presOf" srcId="{9A1C9C14-4132-4B02-B547-4CEC2544D789}" destId="{1600D4EA-5C18-8C43-A384-2C386CDDC9D2}" srcOrd="0" destOrd="0" presId="urn:microsoft.com/office/officeart/2008/layout/LinedList"/>
    <dgm:cxn modelId="{E37D0271-6CF8-5B4B-9CDF-5AF10E74F0C3}" type="presOf" srcId="{144CD723-9E2D-4D55-84D7-C1353E4BDE46}" destId="{C0D35685-68D5-044D-A469-5E47E385731F}" srcOrd="0" destOrd="0" presId="urn:microsoft.com/office/officeart/2008/layout/LinedList"/>
    <dgm:cxn modelId="{4E5A0173-CA6F-4D99-B5DB-92E7EE0168BC}" srcId="{144CD723-9E2D-4D55-84D7-C1353E4BDE46}" destId="{BAD411DA-3E60-42DB-BD10-4C50DAE48DB5}" srcOrd="0" destOrd="0" parTransId="{4188118B-83FC-4622-9EEE-4DF54392D5A8}" sibTransId="{D789BFF0-46FE-48EC-AB90-D005F3FE2B07}"/>
    <dgm:cxn modelId="{D24D078C-48F5-44BA-BA8B-40827CAEA37C}" srcId="{144CD723-9E2D-4D55-84D7-C1353E4BDE46}" destId="{9A1C9C14-4132-4B02-B547-4CEC2544D789}" srcOrd="2" destOrd="0" parTransId="{C45524EA-E2B7-408B-950D-2C2EB435B13C}" sibTransId="{0A4C7316-E361-4A22-8379-0449F04E2D9C}"/>
    <dgm:cxn modelId="{B586EA8C-BDF6-448A-A3CB-2F9EC5E62881}" srcId="{144CD723-9E2D-4D55-84D7-C1353E4BDE46}" destId="{2909F008-AF2A-4A92-B5D5-1D0AEE191322}" srcOrd="3" destOrd="0" parTransId="{6BBDDCC8-C01A-440C-B72F-66ACA1A3A7B9}" sibTransId="{A1F8C740-ADEA-44A6-8521-C2DF6C18000C}"/>
    <dgm:cxn modelId="{3764778E-6A03-2348-9EF4-9D5C111AD4A5}" type="presOf" srcId="{7392FF54-9E8D-47F0-BF21-3D833B9A84F9}" destId="{614BB25D-2C88-CD47-9A1E-54522FB41464}" srcOrd="0" destOrd="0" presId="urn:microsoft.com/office/officeart/2008/layout/LinedList"/>
    <dgm:cxn modelId="{12E817C7-2919-4F48-8E12-F945EFD2D7B6}" type="presOf" srcId="{BAD411DA-3E60-42DB-BD10-4C50DAE48DB5}" destId="{E7E5FD31-D67A-EC42-A425-111E7E3BEBC9}" srcOrd="0" destOrd="0" presId="urn:microsoft.com/office/officeart/2008/layout/LinedList"/>
    <dgm:cxn modelId="{5ACCDDF8-BACA-4F11-ABAC-B129C536A995}" srcId="{144CD723-9E2D-4D55-84D7-C1353E4BDE46}" destId="{7392FF54-9E8D-47F0-BF21-3D833B9A84F9}" srcOrd="1" destOrd="0" parTransId="{5B9D9E88-BED9-42EE-A5C2-66EADC9D0A54}" sibTransId="{A0E1DFA0-2163-4EE6-94F9-DE60F2375994}"/>
    <dgm:cxn modelId="{5864ACF9-4981-CA48-A35F-526A50F883CD}" type="presOf" srcId="{2909F008-AF2A-4A92-B5D5-1D0AEE191322}" destId="{43B9305F-25C3-A749-A3EA-9EB2FCC403BF}" srcOrd="0" destOrd="0" presId="urn:microsoft.com/office/officeart/2008/layout/LinedList"/>
    <dgm:cxn modelId="{B5E7339D-5772-F047-BEA9-79BE3671052A}" type="presParOf" srcId="{C0D35685-68D5-044D-A469-5E47E385731F}" destId="{84C87C2E-4504-F840-94C8-078C2438A882}" srcOrd="0" destOrd="0" presId="urn:microsoft.com/office/officeart/2008/layout/LinedList"/>
    <dgm:cxn modelId="{B0D1EC8E-B47B-254D-A3CD-DE6208B1F835}" type="presParOf" srcId="{C0D35685-68D5-044D-A469-5E47E385731F}" destId="{61482FE6-2A4C-D545-9117-6A9CB344E77F}" srcOrd="1" destOrd="0" presId="urn:microsoft.com/office/officeart/2008/layout/LinedList"/>
    <dgm:cxn modelId="{FF16553A-61FB-094D-8B75-5FCAE4FD5849}" type="presParOf" srcId="{61482FE6-2A4C-D545-9117-6A9CB344E77F}" destId="{E7E5FD31-D67A-EC42-A425-111E7E3BEBC9}" srcOrd="0" destOrd="0" presId="urn:microsoft.com/office/officeart/2008/layout/LinedList"/>
    <dgm:cxn modelId="{C27E1415-A48C-7D4C-B6FA-D97E37AA67E7}" type="presParOf" srcId="{61482FE6-2A4C-D545-9117-6A9CB344E77F}" destId="{973ED2F5-1285-8D45-8FA9-A36BAC7C0E94}" srcOrd="1" destOrd="0" presId="urn:microsoft.com/office/officeart/2008/layout/LinedList"/>
    <dgm:cxn modelId="{2C8EE299-8E98-FE44-A454-58CCFCA08DAE}" type="presParOf" srcId="{C0D35685-68D5-044D-A469-5E47E385731F}" destId="{C3629AE9-98B4-CA48-A0C2-5870163B3060}" srcOrd="2" destOrd="0" presId="urn:microsoft.com/office/officeart/2008/layout/LinedList"/>
    <dgm:cxn modelId="{CB1EB1D5-38C4-7C4D-81C8-E9156AC2B2BE}" type="presParOf" srcId="{C0D35685-68D5-044D-A469-5E47E385731F}" destId="{67D8D57C-EE83-DE49-8E4B-24F84C8DC62D}" srcOrd="3" destOrd="0" presId="urn:microsoft.com/office/officeart/2008/layout/LinedList"/>
    <dgm:cxn modelId="{DCE8BBE6-B538-DA49-9718-F2440FED6240}" type="presParOf" srcId="{67D8D57C-EE83-DE49-8E4B-24F84C8DC62D}" destId="{614BB25D-2C88-CD47-9A1E-54522FB41464}" srcOrd="0" destOrd="0" presId="urn:microsoft.com/office/officeart/2008/layout/LinedList"/>
    <dgm:cxn modelId="{68EFC6E0-8311-A04A-A554-FFB49C24ADCD}" type="presParOf" srcId="{67D8D57C-EE83-DE49-8E4B-24F84C8DC62D}" destId="{E0469625-F9D1-ED49-8949-4AA46EDC2803}" srcOrd="1" destOrd="0" presId="urn:microsoft.com/office/officeart/2008/layout/LinedList"/>
    <dgm:cxn modelId="{DAD36E67-A974-DF45-AD27-8964412966B6}" type="presParOf" srcId="{C0D35685-68D5-044D-A469-5E47E385731F}" destId="{44728D41-BBD9-F440-9483-5C5F5DC7B377}" srcOrd="4" destOrd="0" presId="urn:microsoft.com/office/officeart/2008/layout/LinedList"/>
    <dgm:cxn modelId="{814C159D-0948-3A49-87F1-10964F99A8C3}" type="presParOf" srcId="{C0D35685-68D5-044D-A469-5E47E385731F}" destId="{3F527E74-4F0A-064B-B7AC-F6C1B22B9D34}" srcOrd="5" destOrd="0" presId="urn:microsoft.com/office/officeart/2008/layout/LinedList"/>
    <dgm:cxn modelId="{0457DD7D-DAB9-5743-B3FC-FA066578E134}" type="presParOf" srcId="{3F527E74-4F0A-064B-B7AC-F6C1B22B9D34}" destId="{1600D4EA-5C18-8C43-A384-2C386CDDC9D2}" srcOrd="0" destOrd="0" presId="urn:microsoft.com/office/officeart/2008/layout/LinedList"/>
    <dgm:cxn modelId="{B293C43F-C571-1F4F-872E-7406D41D1805}" type="presParOf" srcId="{3F527E74-4F0A-064B-B7AC-F6C1B22B9D34}" destId="{C2BB7751-FF0E-E146-BFF0-A5B0F5167A7F}" srcOrd="1" destOrd="0" presId="urn:microsoft.com/office/officeart/2008/layout/LinedList"/>
    <dgm:cxn modelId="{854F031F-90FA-614E-B780-B4B7C7FE61CE}" type="presParOf" srcId="{C0D35685-68D5-044D-A469-5E47E385731F}" destId="{856DCD40-25D7-5746-9A57-0514E4C762B1}" srcOrd="6" destOrd="0" presId="urn:microsoft.com/office/officeart/2008/layout/LinedList"/>
    <dgm:cxn modelId="{584D05A7-EE16-9C4E-AF9A-228944D3D39E}" type="presParOf" srcId="{C0D35685-68D5-044D-A469-5E47E385731F}" destId="{F00D98A6-DBD4-F34A-BA4D-E085DD0656AC}" srcOrd="7" destOrd="0" presId="urn:microsoft.com/office/officeart/2008/layout/LinedList"/>
    <dgm:cxn modelId="{D52F3D0D-4D02-FC40-A14E-1DEFFAAA9603}" type="presParOf" srcId="{F00D98A6-DBD4-F34A-BA4D-E085DD0656AC}" destId="{43B9305F-25C3-A749-A3EA-9EB2FCC403BF}" srcOrd="0" destOrd="0" presId="urn:microsoft.com/office/officeart/2008/layout/LinedList"/>
    <dgm:cxn modelId="{69452380-AA4F-B042-A04E-F798150F28E1}" type="presParOf" srcId="{F00D98A6-DBD4-F34A-BA4D-E085DD0656AC}" destId="{CC7AD836-A5D2-6240-A17A-6D0604D57BF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C759773-E4C2-4827-87DD-991DC9901E1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80652AE-17DE-4214-B493-BC82A11BC3DF}">
      <dgm:prSet/>
      <dgm:spPr/>
      <dgm:t>
        <a:bodyPr/>
        <a:lstStyle/>
        <a:p>
          <a:r>
            <a:rPr lang="mk-MK" dirty="0"/>
            <a:t>Лице кое не поседува соодветно високо образование, а има стручни квалификации (</a:t>
          </a:r>
          <a:r>
            <a:rPr lang="mk-MK" b="1" dirty="0"/>
            <a:t>најчесто занаетчии</a:t>
          </a:r>
          <a:r>
            <a:rPr lang="mk-MK" dirty="0"/>
            <a:t>)</a:t>
          </a:r>
          <a:endParaRPr lang="en-US" dirty="0"/>
        </a:p>
      </dgm:t>
    </dgm:pt>
    <dgm:pt modelId="{FCF549A5-E531-47A3-8143-CA26A2EF7229}" type="parTrans" cxnId="{E8043D46-3FDD-4E05-A7A6-9AC337006683}">
      <dgm:prSet/>
      <dgm:spPr/>
      <dgm:t>
        <a:bodyPr/>
        <a:lstStyle/>
        <a:p>
          <a:endParaRPr lang="en-US"/>
        </a:p>
      </dgm:t>
    </dgm:pt>
    <dgm:pt modelId="{51D5AB7B-7D6A-4052-B372-F78DDC25C87A}" type="sibTrans" cxnId="{E8043D46-3FDD-4E05-A7A6-9AC337006683}">
      <dgm:prSet/>
      <dgm:spPr/>
      <dgm:t>
        <a:bodyPr/>
        <a:lstStyle/>
        <a:p>
          <a:endParaRPr lang="en-US"/>
        </a:p>
      </dgm:t>
    </dgm:pt>
    <dgm:pt modelId="{622B79AF-E519-4212-9014-876B39A53B52}">
      <dgm:prSet/>
      <dgm:spPr/>
      <dgm:t>
        <a:bodyPr/>
        <a:lstStyle/>
        <a:p>
          <a:r>
            <a:rPr lang="mk-MK"/>
            <a:t>Соодветна документација и пет години работно искуство во струката</a:t>
          </a:r>
          <a:endParaRPr lang="en-US"/>
        </a:p>
      </dgm:t>
    </dgm:pt>
    <dgm:pt modelId="{C055CA55-2EAC-41F0-9738-63C18ADD2B97}" type="parTrans" cxnId="{00312E74-C11C-4BEB-842C-8855385E874D}">
      <dgm:prSet/>
      <dgm:spPr/>
      <dgm:t>
        <a:bodyPr/>
        <a:lstStyle/>
        <a:p>
          <a:endParaRPr lang="en-US"/>
        </a:p>
      </dgm:t>
    </dgm:pt>
    <dgm:pt modelId="{1E035EEC-724C-4C94-AEBD-844CA3F14EB7}" type="sibTrans" cxnId="{00312E74-C11C-4BEB-842C-8855385E874D}">
      <dgm:prSet/>
      <dgm:spPr/>
      <dgm:t>
        <a:bodyPr/>
        <a:lstStyle/>
        <a:p>
          <a:endParaRPr lang="en-US"/>
        </a:p>
      </dgm:t>
    </dgm:pt>
    <dgm:pt modelId="{582DE1AC-B2B4-4695-8CF8-22FF9CFD52DC}">
      <dgm:prSet/>
      <dgm:spPr/>
      <dgm:t>
        <a:bodyPr/>
        <a:lstStyle/>
        <a:p>
          <a:r>
            <a:rPr lang="mk-MK"/>
            <a:t>Може да поднесе барање до Комората за стекнување на лиценца за вештачење</a:t>
          </a:r>
          <a:endParaRPr lang="en-US"/>
        </a:p>
      </dgm:t>
    </dgm:pt>
    <dgm:pt modelId="{0FDB851B-80F9-40CC-9197-C14F74683021}" type="parTrans" cxnId="{08C41224-2AB1-4300-B135-CCB626AC4787}">
      <dgm:prSet/>
      <dgm:spPr/>
      <dgm:t>
        <a:bodyPr/>
        <a:lstStyle/>
        <a:p>
          <a:endParaRPr lang="en-US"/>
        </a:p>
      </dgm:t>
    </dgm:pt>
    <dgm:pt modelId="{5693AE26-BACA-496B-8E96-0A525EE2135A}" type="sibTrans" cxnId="{08C41224-2AB1-4300-B135-CCB626AC4787}">
      <dgm:prSet/>
      <dgm:spPr/>
      <dgm:t>
        <a:bodyPr/>
        <a:lstStyle/>
        <a:p>
          <a:endParaRPr lang="en-US"/>
        </a:p>
      </dgm:t>
    </dgm:pt>
    <dgm:pt modelId="{D839DE2B-9E0B-714C-9095-A0AEB2E4F5DB}" type="pres">
      <dgm:prSet presAssocID="{CC759773-E4C2-4827-87DD-991DC9901E11}" presName="vert0" presStyleCnt="0">
        <dgm:presLayoutVars>
          <dgm:dir/>
          <dgm:animOne val="branch"/>
          <dgm:animLvl val="lvl"/>
        </dgm:presLayoutVars>
      </dgm:prSet>
      <dgm:spPr/>
    </dgm:pt>
    <dgm:pt modelId="{6032CC28-8556-0E45-8BB0-BC38DA3E01AF}" type="pres">
      <dgm:prSet presAssocID="{B80652AE-17DE-4214-B493-BC82A11BC3DF}" presName="thickLine" presStyleLbl="alignNode1" presStyleIdx="0" presStyleCnt="3"/>
      <dgm:spPr/>
    </dgm:pt>
    <dgm:pt modelId="{9210EFD4-BF04-2147-889F-62FEAB1687B7}" type="pres">
      <dgm:prSet presAssocID="{B80652AE-17DE-4214-B493-BC82A11BC3DF}" presName="horz1" presStyleCnt="0"/>
      <dgm:spPr/>
    </dgm:pt>
    <dgm:pt modelId="{780F87E0-A5DB-8C43-9776-4ADBB7522B3E}" type="pres">
      <dgm:prSet presAssocID="{B80652AE-17DE-4214-B493-BC82A11BC3DF}" presName="tx1" presStyleLbl="revTx" presStyleIdx="0" presStyleCnt="3"/>
      <dgm:spPr/>
    </dgm:pt>
    <dgm:pt modelId="{F7AE9B09-0FD6-B647-876F-F564F72263E8}" type="pres">
      <dgm:prSet presAssocID="{B80652AE-17DE-4214-B493-BC82A11BC3DF}" presName="vert1" presStyleCnt="0"/>
      <dgm:spPr/>
    </dgm:pt>
    <dgm:pt modelId="{32DDF772-434B-0D4A-BD41-308701B9417D}" type="pres">
      <dgm:prSet presAssocID="{622B79AF-E519-4212-9014-876B39A53B52}" presName="thickLine" presStyleLbl="alignNode1" presStyleIdx="1" presStyleCnt="3"/>
      <dgm:spPr/>
    </dgm:pt>
    <dgm:pt modelId="{FC071BE2-148E-114D-8B7B-4A7BAA7995AA}" type="pres">
      <dgm:prSet presAssocID="{622B79AF-E519-4212-9014-876B39A53B52}" presName="horz1" presStyleCnt="0"/>
      <dgm:spPr/>
    </dgm:pt>
    <dgm:pt modelId="{29A76155-6E77-E847-88E0-76BDA514D06F}" type="pres">
      <dgm:prSet presAssocID="{622B79AF-E519-4212-9014-876B39A53B52}" presName="tx1" presStyleLbl="revTx" presStyleIdx="1" presStyleCnt="3"/>
      <dgm:spPr/>
    </dgm:pt>
    <dgm:pt modelId="{1B321191-E6B0-0342-9033-9EAED6409932}" type="pres">
      <dgm:prSet presAssocID="{622B79AF-E519-4212-9014-876B39A53B52}" presName="vert1" presStyleCnt="0"/>
      <dgm:spPr/>
    </dgm:pt>
    <dgm:pt modelId="{D62D1ADB-4A92-514B-9E2D-191DCE052971}" type="pres">
      <dgm:prSet presAssocID="{582DE1AC-B2B4-4695-8CF8-22FF9CFD52DC}" presName="thickLine" presStyleLbl="alignNode1" presStyleIdx="2" presStyleCnt="3"/>
      <dgm:spPr/>
    </dgm:pt>
    <dgm:pt modelId="{1D3AD2C1-34B1-DC44-B6E6-752FBBEECFE4}" type="pres">
      <dgm:prSet presAssocID="{582DE1AC-B2B4-4695-8CF8-22FF9CFD52DC}" presName="horz1" presStyleCnt="0"/>
      <dgm:spPr/>
    </dgm:pt>
    <dgm:pt modelId="{4B3106CB-4886-F047-8E57-94506027C4BB}" type="pres">
      <dgm:prSet presAssocID="{582DE1AC-B2B4-4695-8CF8-22FF9CFD52DC}" presName="tx1" presStyleLbl="revTx" presStyleIdx="2" presStyleCnt="3"/>
      <dgm:spPr/>
    </dgm:pt>
    <dgm:pt modelId="{20160230-EEAB-3142-AEB8-A9F524C0A6BE}" type="pres">
      <dgm:prSet presAssocID="{582DE1AC-B2B4-4695-8CF8-22FF9CFD52DC}" presName="vert1" presStyleCnt="0"/>
      <dgm:spPr/>
    </dgm:pt>
  </dgm:ptLst>
  <dgm:cxnLst>
    <dgm:cxn modelId="{08C41224-2AB1-4300-B135-CCB626AC4787}" srcId="{CC759773-E4C2-4827-87DD-991DC9901E11}" destId="{582DE1AC-B2B4-4695-8CF8-22FF9CFD52DC}" srcOrd="2" destOrd="0" parTransId="{0FDB851B-80F9-40CC-9197-C14F74683021}" sibTransId="{5693AE26-BACA-496B-8E96-0A525EE2135A}"/>
    <dgm:cxn modelId="{E8043D46-3FDD-4E05-A7A6-9AC337006683}" srcId="{CC759773-E4C2-4827-87DD-991DC9901E11}" destId="{B80652AE-17DE-4214-B493-BC82A11BC3DF}" srcOrd="0" destOrd="0" parTransId="{FCF549A5-E531-47A3-8143-CA26A2EF7229}" sibTransId="{51D5AB7B-7D6A-4052-B372-F78DDC25C87A}"/>
    <dgm:cxn modelId="{1B83F751-6EFD-2F47-B719-C2C2109A842F}" type="presOf" srcId="{B80652AE-17DE-4214-B493-BC82A11BC3DF}" destId="{780F87E0-A5DB-8C43-9776-4ADBB7522B3E}" srcOrd="0" destOrd="0" presId="urn:microsoft.com/office/officeart/2008/layout/LinedList"/>
    <dgm:cxn modelId="{00312E74-C11C-4BEB-842C-8855385E874D}" srcId="{CC759773-E4C2-4827-87DD-991DC9901E11}" destId="{622B79AF-E519-4212-9014-876B39A53B52}" srcOrd="1" destOrd="0" parTransId="{C055CA55-2EAC-41F0-9738-63C18ADD2B97}" sibTransId="{1E035EEC-724C-4C94-AEBD-844CA3F14EB7}"/>
    <dgm:cxn modelId="{193B958F-CBAD-7145-BDBE-49557C5B2CC1}" type="presOf" srcId="{622B79AF-E519-4212-9014-876B39A53B52}" destId="{29A76155-6E77-E847-88E0-76BDA514D06F}" srcOrd="0" destOrd="0" presId="urn:microsoft.com/office/officeart/2008/layout/LinedList"/>
    <dgm:cxn modelId="{4E853B92-53DD-014A-87B0-B06D6634B42F}" type="presOf" srcId="{CC759773-E4C2-4827-87DD-991DC9901E11}" destId="{D839DE2B-9E0B-714C-9095-A0AEB2E4F5DB}" srcOrd="0" destOrd="0" presId="urn:microsoft.com/office/officeart/2008/layout/LinedList"/>
    <dgm:cxn modelId="{8B1B2BAA-F45F-4249-A163-33D96347E8FB}" type="presOf" srcId="{582DE1AC-B2B4-4695-8CF8-22FF9CFD52DC}" destId="{4B3106CB-4886-F047-8E57-94506027C4BB}" srcOrd="0" destOrd="0" presId="urn:microsoft.com/office/officeart/2008/layout/LinedList"/>
    <dgm:cxn modelId="{9912F4C8-9135-D44D-8C09-8179C78C40C0}" type="presParOf" srcId="{D839DE2B-9E0B-714C-9095-A0AEB2E4F5DB}" destId="{6032CC28-8556-0E45-8BB0-BC38DA3E01AF}" srcOrd="0" destOrd="0" presId="urn:microsoft.com/office/officeart/2008/layout/LinedList"/>
    <dgm:cxn modelId="{C51295D9-B443-6846-8D37-BE64BE287209}" type="presParOf" srcId="{D839DE2B-9E0B-714C-9095-A0AEB2E4F5DB}" destId="{9210EFD4-BF04-2147-889F-62FEAB1687B7}" srcOrd="1" destOrd="0" presId="urn:microsoft.com/office/officeart/2008/layout/LinedList"/>
    <dgm:cxn modelId="{68091926-06C4-3A42-BE68-4427ADFB12D7}" type="presParOf" srcId="{9210EFD4-BF04-2147-889F-62FEAB1687B7}" destId="{780F87E0-A5DB-8C43-9776-4ADBB7522B3E}" srcOrd="0" destOrd="0" presId="urn:microsoft.com/office/officeart/2008/layout/LinedList"/>
    <dgm:cxn modelId="{E66B1643-17D7-3B47-B7FD-F43A7D2BE9F9}" type="presParOf" srcId="{9210EFD4-BF04-2147-889F-62FEAB1687B7}" destId="{F7AE9B09-0FD6-B647-876F-F564F72263E8}" srcOrd="1" destOrd="0" presId="urn:microsoft.com/office/officeart/2008/layout/LinedList"/>
    <dgm:cxn modelId="{BF08C84E-37E4-A34E-B249-73D4211C1DA3}" type="presParOf" srcId="{D839DE2B-9E0B-714C-9095-A0AEB2E4F5DB}" destId="{32DDF772-434B-0D4A-BD41-308701B9417D}" srcOrd="2" destOrd="0" presId="urn:microsoft.com/office/officeart/2008/layout/LinedList"/>
    <dgm:cxn modelId="{AF242E27-1904-B84E-83DB-DD1B1A702739}" type="presParOf" srcId="{D839DE2B-9E0B-714C-9095-A0AEB2E4F5DB}" destId="{FC071BE2-148E-114D-8B7B-4A7BAA7995AA}" srcOrd="3" destOrd="0" presId="urn:microsoft.com/office/officeart/2008/layout/LinedList"/>
    <dgm:cxn modelId="{DF35A346-1001-4740-AB11-3ACBF43154B1}" type="presParOf" srcId="{FC071BE2-148E-114D-8B7B-4A7BAA7995AA}" destId="{29A76155-6E77-E847-88E0-76BDA514D06F}" srcOrd="0" destOrd="0" presId="urn:microsoft.com/office/officeart/2008/layout/LinedList"/>
    <dgm:cxn modelId="{A264984A-2620-E44D-B0F2-ADD5C32D0E22}" type="presParOf" srcId="{FC071BE2-148E-114D-8B7B-4A7BAA7995AA}" destId="{1B321191-E6B0-0342-9033-9EAED6409932}" srcOrd="1" destOrd="0" presId="urn:microsoft.com/office/officeart/2008/layout/LinedList"/>
    <dgm:cxn modelId="{60156AD3-AA83-B44A-A502-CF20D94C3171}" type="presParOf" srcId="{D839DE2B-9E0B-714C-9095-A0AEB2E4F5DB}" destId="{D62D1ADB-4A92-514B-9E2D-191DCE052971}" srcOrd="4" destOrd="0" presId="urn:microsoft.com/office/officeart/2008/layout/LinedList"/>
    <dgm:cxn modelId="{81066907-958C-564E-9685-1F211AB7F0AE}" type="presParOf" srcId="{D839DE2B-9E0B-714C-9095-A0AEB2E4F5DB}" destId="{1D3AD2C1-34B1-DC44-B6E6-752FBBEECFE4}" srcOrd="5" destOrd="0" presId="urn:microsoft.com/office/officeart/2008/layout/LinedList"/>
    <dgm:cxn modelId="{5E9288CF-8020-994D-8054-449644C0FAB5}" type="presParOf" srcId="{1D3AD2C1-34B1-DC44-B6E6-752FBBEECFE4}" destId="{4B3106CB-4886-F047-8E57-94506027C4BB}" srcOrd="0" destOrd="0" presId="urn:microsoft.com/office/officeart/2008/layout/LinedList"/>
    <dgm:cxn modelId="{FE941065-2204-DC47-9F0C-80C46C42AD61}" type="presParOf" srcId="{1D3AD2C1-34B1-DC44-B6E6-752FBBEECFE4}" destId="{20160230-EEAB-3142-AEB8-A9F524C0A6B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A77DD95-4E38-4785-B664-3DC4F4EEC9D6}"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0E6F8785-E220-4137-BBC4-AFEDA2C4A9EF}">
      <dgm:prSet/>
      <dgm:spPr/>
      <dgm:t>
        <a:bodyPr/>
        <a:lstStyle/>
        <a:p>
          <a:r>
            <a:rPr lang="mk-MK"/>
            <a:t>Комората формира комисија составена од најмалку пет вештаци, </a:t>
          </a:r>
          <a:endParaRPr lang="en-US"/>
        </a:p>
      </dgm:t>
    </dgm:pt>
    <dgm:pt modelId="{24BE032B-F546-40B3-9F23-D89D42351657}" type="parTrans" cxnId="{BFD8D921-0D53-4AC2-AD72-717F9E59BA90}">
      <dgm:prSet/>
      <dgm:spPr/>
      <dgm:t>
        <a:bodyPr/>
        <a:lstStyle/>
        <a:p>
          <a:endParaRPr lang="en-US"/>
        </a:p>
      </dgm:t>
    </dgm:pt>
    <dgm:pt modelId="{E4398A96-D4E4-475C-A327-37963AD76EC0}" type="sibTrans" cxnId="{BFD8D921-0D53-4AC2-AD72-717F9E59BA90}">
      <dgm:prSet/>
      <dgm:spPr/>
      <dgm:t>
        <a:bodyPr/>
        <a:lstStyle/>
        <a:p>
          <a:endParaRPr lang="en-US"/>
        </a:p>
      </dgm:t>
    </dgm:pt>
    <dgm:pt modelId="{96367BAB-A259-4774-BAD6-83FDD3620C96}">
      <dgm:prSet/>
      <dgm:spPr/>
      <dgm:t>
        <a:bodyPr/>
        <a:lstStyle/>
        <a:p>
          <a:r>
            <a:rPr lang="mk-MK" dirty="0"/>
            <a:t>Тројца се од </a:t>
          </a:r>
          <a:r>
            <a:rPr lang="mk-MK" u="sng" dirty="0">
              <a:solidFill>
                <a:srgbClr val="FF0000"/>
              </a:solidFill>
            </a:rPr>
            <a:t>областа за која лицето бара </a:t>
          </a:r>
          <a:r>
            <a:rPr lang="mk-MK" dirty="0"/>
            <a:t>да се стекне со лиценца </a:t>
          </a:r>
          <a:endParaRPr lang="en-US" dirty="0"/>
        </a:p>
      </dgm:t>
    </dgm:pt>
    <dgm:pt modelId="{E904AACC-CD9E-4239-8AC2-D54ED0DF32FF}" type="parTrans" cxnId="{AE5887C5-4447-4674-AC85-15E372E399C3}">
      <dgm:prSet/>
      <dgm:spPr/>
      <dgm:t>
        <a:bodyPr/>
        <a:lstStyle/>
        <a:p>
          <a:endParaRPr lang="en-US"/>
        </a:p>
      </dgm:t>
    </dgm:pt>
    <dgm:pt modelId="{24AB419A-5FD4-4C30-9287-385B5ACACCCE}" type="sibTrans" cxnId="{AE5887C5-4447-4674-AC85-15E372E399C3}">
      <dgm:prSet/>
      <dgm:spPr/>
      <dgm:t>
        <a:bodyPr/>
        <a:lstStyle/>
        <a:p>
          <a:endParaRPr lang="en-US"/>
        </a:p>
      </dgm:t>
    </dgm:pt>
    <dgm:pt modelId="{CC4B8665-1E69-42B2-875F-B36B913AD4B7}">
      <dgm:prSet/>
      <dgm:spPr/>
      <dgm:t>
        <a:bodyPr/>
        <a:lstStyle/>
        <a:p>
          <a:r>
            <a:rPr lang="mk-MK"/>
            <a:t>Комисијата со најмалку три гласа одлучува дали лицето исполнува услови да полага </a:t>
          </a:r>
          <a:r>
            <a:rPr lang="mk-MK" b="1"/>
            <a:t>испит за вештак</a:t>
          </a:r>
          <a:endParaRPr lang="en-US"/>
        </a:p>
      </dgm:t>
    </dgm:pt>
    <dgm:pt modelId="{FEE91C94-6A94-4858-A7A4-1A744439E4D8}" type="parTrans" cxnId="{A2F04B90-73CB-45ED-AEFB-2840F88852C1}">
      <dgm:prSet/>
      <dgm:spPr/>
      <dgm:t>
        <a:bodyPr/>
        <a:lstStyle/>
        <a:p>
          <a:endParaRPr lang="en-US"/>
        </a:p>
      </dgm:t>
    </dgm:pt>
    <dgm:pt modelId="{46BEC638-B58E-4047-943D-A72A86BB987C}" type="sibTrans" cxnId="{A2F04B90-73CB-45ED-AEFB-2840F88852C1}">
      <dgm:prSet/>
      <dgm:spPr/>
      <dgm:t>
        <a:bodyPr/>
        <a:lstStyle/>
        <a:p>
          <a:endParaRPr lang="en-US"/>
        </a:p>
      </dgm:t>
    </dgm:pt>
    <dgm:pt modelId="{62F63F8E-1947-FC41-B738-2BA474636902}" type="pres">
      <dgm:prSet presAssocID="{3A77DD95-4E38-4785-B664-3DC4F4EEC9D6}" presName="vert0" presStyleCnt="0">
        <dgm:presLayoutVars>
          <dgm:dir/>
          <dgm:animOne val="branch"/>
          <dgm:animLvl val="lvl"/>
        </dgm:presLayoutVars>
      </dgm:prSet>
      <dgm:spPr/>
    </dgm:pt>
    <dgm:pt modelId="{0AFD2516-9F14-0E49-AD99-A758E9CA487A}" type="pres">
      <dgm:prSet presAssocID="{0E6F8785-E220-4137-BBC4-AFEDA2C4A9EF}" presName="thickLine" presStyleLbl="alignNode1" presStyleIdx="0" presStyleCnt="3"/>
      <dgm:spPr/>
    </dgm:pt>
    <dgm:pt modelId="{62A8B6F1-ED73-5343-9172-A9BCB185D913}" type="pres">
      <dgm:prSet presAssocID="{0E6F8785-E220-4137-BBC4-AFEDA2C4A9EF}" presName="horz1" presStyleCnt="0"/>
      <dgm:spPr/>
    </dgm:pt>
    <dgm:pt modelId="{5CA217D2-5F13-A14F-B4F7-DEDCBE3A9428}" type="pres">
      <dgm:prSet presAssocID="{0E6F8785-E220-4137-BBC4-AFEDA2C4A9EF}" presName="tx1" presStyleLbl="revTx" presStyleIdx="0" presStyleCnt="3"/>
      <dgm:spPr/>
    </dgm:pt>
    <dgm:pt modelId="{D539433C-215A-7C45-97A8-87CFD9551001}" type="pres">
      <dgm:prSet presAssocID="{0E6F8785-E220-4137-BBC4-AFEDA2C4A9EF}" presName="vert1" presStyleCnt="0"/>
      <dgm:spPr/>
    </dgm:pt>
    <dgm:pt modelId="{94BEBA72-6D4B-1640-A04F-593F32A5F06E}" type="pres">
      <dgm:prSet presAssocID="{96367BAB-A259-4774-BAD6-83FDD3620C96}" presName="thickLine" presStyleLbl="alignNode1" presStyleIdx="1" presStyleCnt="3"/>
      <dgm:spPr/>
    </dgm:pt>
    <dgm:pt modelId="{CE18DC2A-F64D-2546-A6D0-5ECC39BFD507}" type="pres">
      <dgm:prSet presAssocID="{96367BAB-A259-4774-BAD6-83FDD3620C96}" presName="horz1" presStyleCnt="0"/>
      <dgm:spPr/>
    </dgm:pt>
    <dgm:pt modelId="{6E75BCBC-CBFB-0E45-9BB2-6CECA65AB528}" type="pres">
      <dgm:prSet presAssocID="{96367BAB-A259-4774-BAD6-83FDD3620C96}" presName="tx1" presStyleLbl="revTx" presStyleIdx="1" presStyleCnt="3"/>
      <dgm:spPr/>
    </dgm:pt>
    <dgm:pt modelId="{1EBCB276-489A-4543-B5B7-E5399AB7E26D}" type="pres">
      <dgm:prSet presAssocID="{96367BAB-A259-4774-BAD6-83FDD3620C96}" presName="vert1" presStyleCnt="0"/>
      <dgm:spPr/>
    </dgm:pt>
    <dgm:pt modelId="{2CD82CDD-73D3-124E-AC00-5C1D95AB4A48}" type="pres">
      <dgm:prSet presAssocID="{CC4B8665-1E69-42B2-875F-B36B913AD4B7}" presName="thickLine" presStyleLbl="alignNode1" presStyleIdx="2" presStyleCnt="3"/>
      <dgm:spPr/>
    </dgm:pt>
    <dgm:pt modelId="{E13A9C5E-FB49-B244-80ED-939743E9491A}" type="pres">
      <dgm:prSet presAssocID="{CC4B8665-1E69-42B2-875F-B36B913AD4B7}" presName="horz1" presStyleCnt="0"/>
      <dgm:spPr/>
    </dgm:pt>
    <dgm:pt modelId="{3A86F082-1C14-FF47-8A03-213DF4F66F01}" type="pres">
      <dgm:prSet presAssocID="{CC4B8665-1E69-42B2-875F-B36B913AD4B7}" presName="tx1" presStyleLbl="revTx" presStyleIdx="2" presStyleCnt="3"/>
      <dgm:spPr/>
    </dgm:pt>
    <dgm:pt modelId="{A0A4947B-BCE1-A849-AC13-61E19E95F1FA}" type="pres">
      <dgm:prSet presAssocID="{CC4B8665-1E69-42B2-875F-B36B913AD4B7}" presName="vert1" presStyleCnt="0"/>
      <dgm:spPr/>
    </dgm:pt>
  </dgm:ptLst>
  <dgm:cxnLst>
    <dgm:cxn modelId="{BFD8D921-0D53-4AC2-AD72-717F9E59BA90}" srcId="{3A77DD95-4E38-4785-B664-3DC4F4EEC9D6}" destId="{0E6F8785-E220-4137-BBC4-AFEDA2C4A9EF}" srcOrd="0" destOrd="0" parTransId="{24BE032B-F546-40B3-9F23-D89D42351657}" sibTransId="{E4398A96-D4E4-475C-A327-37963AD76EC0}"/>
    <dgm:cxn modelId="{2F39B93C-EC20-B94F-A3C2-67B1148A7B26}" type="presOf" srcId="{0E6F8785-E220-4137-BBC4-AFEDA2C4A9EF}" destId="{5CA217D2-5F13-A14F-B4F7-DEDCBE3A9428}" srcOrd="0" destOrd="0" presId="urn:microsoft.com/office/officeart/2008/layout/LinedList"/>
    <dgm:cxn modelId="{445A936F-0233-9E48-B202-71CDAD0E6BE5}" type="presOf" srcId="{CC4B8665-1E69-42B2-875F-B36B913AD4B7}" destId="{3A86F082-1C14-FF47-8A03-213DF4F66F01}" srcOrd="0" destOrd="0" presId="urn:microsoft.com/office/officeart/2008/layout/LinedList"/>
    <dgm:cxn modelId="{A2F04B90-73CB-45ED-AEFB-2840F88852C1}" srcId="{3A77DD95-4E38-4785-B664-3DC4F4EEC9D6}" destId="{CC4B8665-1E69-42B2-875F-B36B913AD4B7}" srcOrd="2" destOrd="0" parTransId="{FEE91C94-6A94-4858-A7A4-1A744439E4D8}" sibTransId="{46BEC638-B58E-4047-943D-A72A86BB987C}"/>
    <dgm:cxn modelId="{09309DAE-E6F9-FD43-9E35-811F2E321550}" type="presOf" srcId="{3A77DD95-4E38-4785-B664-3DC4F4EEC9D6}" destId="{62F63F8E-1947-FC41-B738-2BA474636902}" srcOrd="0" destOrd="0" presId="urn:microsoft.com/office/officeart/2008/layout/LinedList"/>
    <dgm:cxn modelId="{D84998B6-558C-EE44-8F52-D2A862AF2C63}" type="presOf" srcId="{96367BAB-A259-4774-BAD6-83FDD3620C96}" destId="{6E75BCBC-CBFB-0E45-9BB2-6CECA65AB528}" srcOrd="0" destOrd="0" presId="urn:microsoft.com/office/officeart/2008/layout/LinedList"/>
    <dgm:cxn modelId="{AE5887C5-4447-4674-AC85-15E372E399C3}" srcId="{3A77DD95-4E38-4785-B664-3DC4F4EEC9D6}" destId="{96367BAB-A259-4774-BAD6-83FDD3620C96}" srcOrd="1" destOrd="0" parTransId="{E904AACC-CD9E-4239-8AC2-D54ED0DF32FF}" sibTransId="{24AB419A-5FD4-4C30-9287-385B5ACACCCE}"/>
    <dgm:cxn modelId="{93A7AD5D-6975-FC4C-9806-9A4538C337A4}" type="presParOf" srcId="{62F63F8E-1947-FC41-B738-2BA474636902}" destId="{0AFD2516-9F14-0E49-AD99-A758E9CA487A}" srcOrd="0" destOrd="0" presId="urn:microsoft.com/office/officeart/2008/layout/LinedList"/>
    <dgm:cxn modelId="{224FD676-C4B8-C44A-B0BC-BDBA9861B07D}" type="presParOf" srcId="{62F63F8E-1947-FC41-B738-2BA474636902}" destId="{62A8B6F1-ED73-5343-9172-A9BCB185D913}" srcOrd="1" destOrd="0" presId="urn:microsoft.com/office/officeart/2008/layout/LinedList"/>
    <dgm:cxn modelId="{1A444534-5F3A-6E48-A954-36DDD6FF18CB}" type="presParOf" srcId="{62A8B6F1-ED73-5343-9172-A9BCB185D913}" destId="{5CA217D2-5F13-A14F-B4F7-DEDCBE3A9428}" srcOrd="0" destOrd="0" presId="urn:microsoft.com/office/officeart/2008/layout/LinedList"/>
    <dgm:cxn modelId="{9792618C-3183-9641-A201-1F842D360888}" type="presParOf" srcId="{62A8B6F1-ED73-5343-9172-A9BCB185D913}" destId="{D539433C-215A-7C45-97A8-87CFD9551001}" srcOrd="1" destOrd="0" presId="urn:microsoft.com/office/officeart/2008/layout/LinedList"/>
    <dgm:cxn modelId="{48D202D5-5082-E941-9CEF-035549EBD257}" type="presParOf" srcId="{62F63F8E-1947-FC41-B738-2BA474636902}" destId="{94BEBA72-6D4B-1640-A04F-593F32A5F06E}" srcOrd="2" destOrd="0" presId="urn:microsoft.com/office/officeart/2008/layout/LinedList"/>
    <dgm:cxn modelId="{C38F7096-6ADB-4A42-8DB3-0A264FCE464C}" type="presParOf" srcId="{62F63F8E-1947-FC41-B738-2BA474636902}" destId="{CE18DC2A-F64D-2546-A6D0-5ECC39BFD507}" srcOrd="3" destOrd="0" presId="urn:microsoft.com/office/officeart/2008/layout/LinedList"/>
    <dgm:cxn modelId="{1A7017D9-8930-4240-B9A4-E6078818F7D5}" type="presParOf" srcId="{CE18DC2A-F64D-2546-A6D0-5ECC39BFD507}" destId="{6E75BCBC-CBFB-0E45-9BB2-6CECA65AB528}" srcOrd="0" destOrd="0" presId="urn:microsoft.com/office/officeart/2008/layout/LinedList"/>
    <dgm:cxn modelId="{A424F46F-AF05-ED48-8953-047A7C3DEFAA}" type="presParOf" srcId="{CE18DC2A-F64D-2546-A6D0-5ECC39BFD507}" destId="{1EBCB276-489A-4543-B5B7-E5399AB7E26D}" srcOrd="1" destOrd="0" presId="urn:microsoft.com/office/officeart/2008/layout/LinedList"/>
    <dgm:cxn modelId="{B41EA481-635F-E24E-92F2-E7A1D1236DC7}" type="presParOf" srcId="{62F63F8E-1947-FC41-B738-2BA474636902}" destId="{2CD82CDD-73D3-124E-AC00-5C1D95AB4A48}" srcOrd="4" destOrd="0" presId="urn:microsoft.com/office/officeart/2008/layout/LinedList"/>
    <dgm:cxn modelId="{931E8167-DA7B-2245-9A5B-50B04C069FE7}" type="presParOf" srcId="{62F63F8E-1947-FC41-B738-2BA474636902}" destId="{E13A9C5E-FB49-B244-80ED-939743E9491A}" srcOrd="5" destOrd="0" presId="urn:microsoft.com/office/officeart/2008/layout/LinedList"/>
    <dgm:cxn modelId="{69AF431F-0195-4C49-9587-74225C34BDA5}" type="presParOf" srcId="{E13A9C5E-FB49-B244-80ED-939743E9491A}" destId="{3A86F082-1C14-FF47-8A03-213DF4F66F01}" srcOrd="0" destOrd="0" presId="urn:microsoft.com/office/officeart/2008/layout/LinedList"/>
    <dgm:cxn modelId="{A582DFD4-CD42-B343-B89A-6A1814CD3050}" type="presParOf" srcId="{E13A9C5E-FB49-B244-80ED-939743E9491A}" destId="{A0A4947B-BCE1-A849-AC13-61E19E95F1F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A2163E2-EB29-4FEA-BEA2-1F3DDFDAB20B}"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36D8A929-644C-4831-8989-2A5BF7B3540D}">
      <dgm:prSet/>
      <dgm:spPr/>
      <dgm:t>
        <a:bodyPr/>
        <a:lstStyle/>
        <a:p>
          <a:r>
            <a:rPr lang="mk-MK"/>
            <a:t>Законитост и совесност</a:t>
          </a:r>
          <a:endParaRPr lang="en-US"/>
        </a:p>
      </dgm:t>
    </dgm:pt>
    <dgm:pt modelId="{148AC742-FC59-4D7C-AB00-8CBD0299E11D}" type="parTrans" cxnId="{2D4383F5-A0A5-4007-B892-77C41DBD3387}">
      <dgm:prSet/>
      <dgm:spPr/>
      <dgm:t>
        <a:bodyPr/>
        <a:lstStyle/>
        <a:p>
          <a:endParaRPr lang="en-US"/>
        </a:p>
      </dgm:t>
    </dgm:pt>
    <dgm:pt modelId="{1204239F-BC8C-4C17-8F22-486CBCA3F2F2}" type="sibTrans" cxnId="{2D4383F5-A0A5-4007-B892-77C41DBD3387}">
      <dgm:prSet/>
      <dgm:spPr/>
      <dgm:t>
        <a:bodyPr/>
        <a:lstStyle/>
        <a:p>
          <a:endParaRPr lang="en-US"/>
        </a:p>
      </dgm:t>
    </dgm:pt>
    <dgm:pt modelId="{43BD615F-7600-45D5-8602-CF70932B7D9C}">
      <dgm:prSet/>
      <dgm:spPr/>
      <dgm:t>
        <a:bodyPr/>
        <a:lstStyle/>
        <a:p>
          <a:r>
            <a:rPr lang="mk-MK"/>
            <a:t>Независност и непристрасност</a:t>
          </a:r>
          <a:endParaRPr lang="en-US"/>
        </a:p>
      </dgm:t>
    </dgm:pt>
    <dgm:pt modelId="{59279469-15A2-4083-AD59-40D367090EBB}" type="parTrans" cxnId="{AC17A047-A7D6-4E0E-869E-3E26B3C1089E}">
      <dgm:prSet/>
      <dgm:spPr/>
      <dgm:t>
        <a:bodyPr/>
        <a:lstStyle/>
        <a:p>
          <a:endParaRPr lang="en-US"/>
        </a:p>
      </dgm:t>
    </dgm:pt>
    <dgm:pt modelId="{779B09D4-12C1-4428-8FE2-ED24B0FFCAD8}" type="sibTrans" cxnId="{AC17A047-A7D6-4E0E-869E-3E26B3C1089E}">
      <dgm:prSet/>
      <dgm:spPr/>
      <dgm:t>
        <a:bodyPr/>
        <a:lstStyle/>
        <a:p>
          <a:endParaRPr lang="en-US"/>
        </a:p>
      </dgm:t>
    </dgm:pt>
    <dgm:pt modelId="{CDAE484A-19D2-4FD2-8A69-419371026CBA}">
      <dgm:prSet/>
      <dgm:spPr/>
      <dgm:t>
        <a:bodyPr/>
        <a:lstStyle/>
        <a:p>
          <a:r>
            <a:rPr lang="mk-MK"/>
            <a:t>Интегритет</a:t>
          </a:r>
          <a:endParaRPr lang="en-US"/>
        </a:p>
      </dgm:t>
    </dgm:pt>
    <dgm:pt modelId="{BC98E740-7118-4CE9-BF45-DD660FC57895}" type="parTrans" cxnId="{AB4D17E3-6BD9-40AC-949E-F2E0BA7919D4}">
      <dgm:prSet/>
      <dgm:spPr/>
      <dgm:t>
        <a:bodyPr/>
        <a:lstStyle/>
        <a:p>
          <a:endParaRPr lang="en-US"/>
        </a:p>
      </dgm:t>
    </dgm:pt>
    <dgm:pt modelId="{340B56E5-26E2-403F-AAEA-27914E278D95}" type="sibTrans" cxnId="{AB4D17E3-6BD9-40AC-949E-F2E0BA7919D4}">
      <dgm:prSet/>
      <dgm:spPr/>
      <dgm:t>
        <a:bodyPr/>
        <a:lstStyle/>
        <a:p>
          <a:endParaRPr lang="en-US"/>
        </a:p>
      </dgm:t>
    </dgm:pt>
    <dgm:pt modelId="{3F6F6452-A959-4CCD-B6FE-ECF788373A98}">
      <dgm:prSet/>
      <dgm:spPr/>
      <dgm:t>
        <a:bodyPr/>
        <a:lstStyle/>
        <a:p>
          <a:r>
            <a:rPr lang="mk-MK"/>
            <a:t>Спречување на конфликт на интереси</a:t>
          </a:r>
          <a:r>
            <a:rPr lang="en-US"/>
            <a:t> </a:t>
          </a:r>
        </a:p>
      </dgm:t>
    </dgm:pt>
    <dgm:pt modelId="{85E028D2-96A1-4E52-A367-0661D5D13CF0}" type="parTrans" cxnId="{AEAE4C7A-3421-441B-ABA0-BA05FD88B9C7}">
      <dgm:prSet/>
      <dgm:spPr/>
      <dgm:t>
        <a:bodyPr/>
        <a:lstStyle/>
        <a:p>
          <a:endParaRPr lang="en-US"/>
        </a:p>
      </dgm:t>
    </dgm:pt>
    <dgm:pt modelId="{D757AE68-7CE5-4448-B636-D6EB4C280375}" type="sibTrans" cxnId="{AEAE4C7A-3421-441B-ABA0-BA05FD88B9C7}">
      <dgm:prSet/>
      <dgm:spPr/>
      <dgm:t>
        <a:bodyPr/>
        <a:lstStyle/>
        <a:p>
          <a:endParaRPr lang="en-US"/>
        </a:p>
      </dgm:t>
    </dgm:pt>
    <dgm:pt modelId="{3779490F-8769-4E5E-87EA-B2134F915D75}">
      <dgm:prSet/>
      <dgm:spPr/>
      <dgm:t>
        <a:bodyPr/>
        <a:lstStyle/>
        <a:p>
          <a:r>
            <a:rPr lang="mk-MK"/>
            <a:t>Спречување на корупција</a:t>
          </a:r>
          <a:endParaRPr lang="en-US"/>
        </a:p>
      </dgm:t>
    </dgm:pt>
    <dgm:pt modelId="{4A9E7EEE-329B-449D-AC79-44684E5569E0}" type="parTrans" cxnId="{2D0A3961-5F10-4479-905E-E3756F8B64CC}">
      <dgm:prSet/>
      <dgm:spPr/>
      <dgm:t>
        <a:bodyPr/>
        <a:lstStyle/>
        <a:p>
          <a:endParaRPr lang="en-US"/>
        </a:p>
      </dgm:t>
    </dgm:pt>
    <dgm:pt modelId="{71DFFE9B-936E-4C1A-8E28-60CC003A124B}" type="sibTrans" cxnId="{2D0A3961-5F10-4479-905E-E3756F8B64CC}">
      <dgm:prSet/>
      <dgm:spPr/>
      <dgm:t>
        <a:bodyPr/>
        <a:lstStyle/>
        <a:p>
          <a:endParaRPr lang="en-US"/>
        </a:p>
      </dgm:t>
    </dgm:pt>
    <dgm:pt modelId="{9F392A44-B568-46A1-A719-59A3CEFE73DD}">
      <dgm:prSet/>
      <dgm:spPr/>
      <dgm:t>
        <a:bodyPr/>
        <a:lstStyle/>
        <a:p>
          <a:r>
            <a:rPr lang="mk-MK"/>
            <a:t>Компетентност и професионалност</a:t>
          </a:r>
          <a:endParaRPr lang="en-US"/>
        </a:p>
      </dgm:t>
    </dgm:pt>
    <dgm:pt modelId="{0E1C7574-07B7-402D-8883-C3330C0C7F2C}" type="parTrans" cxnId="{D6742617-7316-4967-8526-02B50EA76F0F}">
      <dgm:prSet/>
      <dgm:spPr/>
      <dgm:t>
        <a:bodyPr/>
        <a:lstStyle/>
        <a:p>
          <a:endParaRPr lang="en-US"/>
        </a:p>
      </dgm:t>
    </dgm:pt>
    <dgm:pt modelId="{E2899C6D-CDBE-445D-83D7-8ADA5380CB85}" type="sibTrans" cxnId="{D6742617-7316-4967-8526-02B50EA76F0F}">
      <dgm:prSet/>
      <dgm:spPr/>
      <dgm:t>
        <a:bodyPr/>
        <a:lstStyle/>
        <a:p>
          <a:endParaRPr lang="en-US"/>
        </a:p>
      </dgm:t>
    </dgm:pt>
    <dgm:pt modelId="{A706D7E7-88F4-4C34-AFE0-9971A3815299}">
      <dgm:prSet/>
      <dgm:spPr/>
      <dgm:t>
        <a:bodyPr/>
        <a:lstStyle/>
        <a:p>
          <a:r>
            <a:rPr lang="mk-MK"/>
            <a:t>Одговорност</a:t>
          </a:r>
          <a:endParaRPr lang="en-US"/>
        </a:p>
      </dgm:t>
    </dgm:pt>
    <dgm:pt modelId="{1E0BA3E0-61CE-4772-86DC-F1A92B3EC5FE}" type="parTrans" cxnId="{F3F73050-B515-49F9-9D25-7DC6BE2B3CF5}">
      <dgm:prSet/>
      <dgm:spPr/>
      <dgm:t>
        <a:bodyPr/>
        <a:lstStyle/>
        <a:p>
          <a:endParaRPr lang="en-US"/>
        </a:p>
      </dgm:t>
    </dgm:pt>
    <dgm:pt modelId="{EE17AAF3-8E63-4926-8182-A3CBF102C0BD}" type="sibTrans" cxnId="{F3F73050-B515-49F9-9D25-7DC6BE2B3CF5}">
      <dgm:prSet/>
      <dgm:spPr/>
      <dgm:t>
        <a:bodyPr/>
        <a:lstStyle/>
        <a:p>
          <a:endParaRPr lang="en-US"/>
        </a:p>
      </dgm:t>
    </dgm:pt>
    <dgm:pt modelId="{F3C640DC-0DC0-4F4A-9FC7-DCDAEC37335E}" type="pres">
      <dgm:prSet presAssocID="{BA2163E2-EB29-4FEA-BEA2-1F3DDFDAB20B}" presName="vert0" presStyleCnt="0">
        <dgm:presLayoutVars>
          <dgm:dir/>
          <dgm:animOne val="branch"/>
          <dgm:animLvl val="lvl"/>
        </dgm:presLayoutVars>
      </dgm:prSet>
      <dgm:spPr/>
    </dgm:pt>
    <dgm:pt modelId="{A72B61EB-F21A-424A-9748-4A90915D3CF6}" type="pres">
      <dgm:prSet presAssocID="{36D8A929-644C-4831-8989-2A5BF7B3540D}" presName="thickLine" presStyleLbl="alignNode1" presStyleIdx="0" presStyleCnt="7"/>
      <dgm:spPr/>
    </dgm:pt>
    <dgm:pt modelId="{D292344E-B9B1-4644-B6DB-7BB3663F682E}" type="pres">
      <dgm:prSet presAssocID="{36D8A929-644C-4831-8989-2A5BF7B3540D}" presName="horz1" presStyleCnt="0"/>
      <dgm:spPr/>
    </dgm:pt>
    <dgm:pt modelId="{5A23D73D-0B47-3349-85E2-77E2AF39BAAB}" type="pres">
      <dgm:prSet presAssocID="{36D8A929-644C-4831-8989-2A5BF7B3540D}" presName="tx1" presStyleLbl="revTx" presStyleIdx="0" presStyleCnt="7"/>
      <dgm:spPr/>
    </dgm:pt>
    <dgm:pt modelId="{38B2B915-4299-E946-8F7B-741E35DBF932}" type="pres">
      <dgm:prSet presAssocID="{36D8A929-644C-4831-8989-2A5BF7B3540D}" presName="vert1" presStyleCnt="0"/>
      <dgm:spPr/>
    </dgm:pt>
    <dgm:pt modelId="{1255EC32-6B02-9140-80A2-3E04DD29F9ED}" type="pres">
      <dgm:prSet presAssocID="{43BD615F-7600-45D5-8602-CF70932B7D9C}" presName="thickLine" presStyleLbl="alignNode1" presStyleIdx="1" presStyleCnt="7"/>
      <dgm:spPr/>
    </dgm:pt>
    <dgm:pt modelId="{7A3C34D8-3983-1A43-84F8-03CBB2AACC06}" type="pres">
      <dgm:prSet presAssocID="{43BD615F-7600-45D5-8602-CF70932B7D9C}" presName="horz1" presStyleCnt="0"/>
      <dgm:spPr/>
    </dgm:pt>
    <dgm:pt modelId="{6EBC8764-D9E8-D748-9B15-376A4A8425AC}" type="pres">
      <dgm:prSet presAssocID="{43BD615F-7600-45D5-8602-CF70932B7D9C}" presName="tx1" presStyleLbl="revTx" presStyleIdx="1" presStyleCnt="7"/>
      <dgm:spPr/>
    </dgm:pt>
    <dgm:pt modelId="{B22A3E2A-B785-8542-B435-AECC41F08C53}" type="pres">
      <dgm:prSet presAssocID="{43BD615F-7600-45D5-8602-CF70932B7D9C}" presName="vert1" presStyleCnt="0"/>
      <dgm:spPr/>
    </dgm:pt>
    <dgm:pt modelId="{E979F2D8-35C5-E845-A9DD-8A21EBDC72AE}" type="pres">
      <dgm:prSet presAssocID="{CDAE484A-19D2-4FD2-8A69-419371026CBA}" presName="thickLine" presStyleLbl="alignNode1" presStyleIdx="2" presStyleCnt="7"/>
      <dgm:spPr/>
    </dgm:pt>
    <dgm:pt modelId="{05C86D5B-2D2C-874E-9BFF-081D5DB9AE6B}" type="pres">
      <dgm:prSet presAssocID="{CDAE484A-19D2-4FD2-8A69-419371026CBA}" presName="horz1" presStyleCnt="0"/>
      <dgm:spPr/>
    </dgm:pt>
    <dgm:pt modelId="{AB24CA12-BCAE-3A48-ADE5-043A91945ADC}" type="pres">
      <dgm:prSet presAssocID="{CDAE484A-19D2-4FD2-8A69-419371026CBA}" presName="tx1" presStyleLbl="revTx" presStyleIdx="2" presStyleCnt="7"/>
      <dgm:spPr/>
    </dgm:pt>
    <dgm:pt modelId="{23AF1914-817B-6248-AA81-29D7D81C0649}" type="pres">
      <dgm:prSet presAssocID="{CDAE484A-19D2-4FD2-8A69-419371026CBA}" presName="vert1" presStyleCnt="0"/>
      <dgm:spPr/>
    </dgm:pt>
    <dgm:pt modelId="{0D1C4E34-377C-A748-B6B4-1EFF1434A9C4}" type="pres">
      <dgm:prSet presAssocID="{3F6F6452-A959-4CCD-B6FE-ECF788373A98}" presName="thickLine" presStyleLbl="alignNode1" presStyleIdx="3" presStyleCnt="7"/>
      <dgm:spPr/>
    </dgm:pt>
    <dgm:pt modelId="{1A005242-7CC8-3B4E-8A02-97DD3CD30F75}" type="pres">
      <dgm:prSet presAssocID="{3F6F6452-A959-4CCD-B6FE-ECF788373A98}" presName="horz1" presStyleCnt="0"/>
      <dgm:spPr/>
    </dgm:pt>
    <dgm:pt modelId="{23DB8C9D-94D4-B446-8D82-BF809780CE13}" type="pres">
      <dgm:prSet presAssocID="{3F6F6452-A959-4CCD-B6FE-ECF788373A98}" presName="tx1" presStyleLbl="revTx" presStyleIdx="3" presStyleCnt="7"/>
      <dgm:spPr/>
    </dgm:pt>
    <dgm:pt modelId="{7E081420-4F51-CC41-B867-E469CDA2D0BC}" type="pres">
      <dgm:prSet presAssocID="{3F6F6452-A959-4CCD-B6FE-ECF788373A98}" presName="vert1" presStyleCnt="0"/>
      <dgm:spPr/>
    </dgm:pt>
    <dgm:pt modelId="{9FD4420B-93F8-404F-ACD7-AB2323E96A9D}" type="pres">
      <dgm:prSet presAssocID="{3779490F-8769-4E5E-87EA-B2134F915D75}" presName="thickLine" presStyleLbl="alignNode1" presStyleIdx="4" presStyleCnt="7"/>
      <dgm:spPr/>
    </dgm:pt>
    <dgm:pt modelId="{4772EC2C-6E4D-F44F-A487-C3EA06320125}" type="pres">
      <dgm:prSet presAssocID="{3779490F-8769-4E5E-87EA-B2134F915D75}" presName="horz1" presStyleCnt="0"/>
      <dgm:spPr/>
    </dgm:pt>
    <dgm:pt modelId="{D9A0685A-1221-6E46-A79E-420E6AEBDC08}" type="pres">
      <dgm:prSet presAssocID="{3779490F-8769-4E5E-87EA-B2134F915D75}" presName="tx1" presStyleLbl="revTx" presStyleIdx="4" presStyleCnt="7"/>
      <dgm:spPr/>
    </dgm:pt>
    <dgm:pt modelId="{DAAE76ED-E80C-834D-AE5E-207E4327E779}" type="pres">
      <dgm:prSet presAssocID="{3779490F-8769-4E5E-87EA-B2134F915D75}" presName="vert1" presStyleCnt="0"/>
      <dgm:spPr/>
    </dgm:pt>
    <dgm:pt modelId="{350FAFC0-AC2C-7341-B57D-C1297C5479D2}" type="pres">
      <dgm:prSet presAssocID="{9F392A44-B568-46A1-A719-59A3CEFE73DD}" presName="thickLine" presStyleLbl="alignNode1" presStyleIdx="5" presStyleCnt="7"/>
      <dgm:spPr/>
    </dgm:pt>
    <dgm:pt modelId="{404837FD-4400-0246-8E8C-958DE235C20A}" type="pres">
      <dgm:prSet presAssocID="{9F392A44-B568-46A1-A719-59A3CEFE73DD}" presName="horz1" presStyleCnt="0"/>
      <dgm:spPr/>
    </dgm:pt>
    <dgm:pt modelId="{B887414E-59E2-0343-9DD1-46A01556AB41}" type="pres">
      <dgm:prSet presAssocID="{9F392A44-B568-46A1-A719-59A3CEFE73DD}" presName="tx1" presStyleLbl="revTx" presStyleIdx="5" presStyleCnt="7"/>
      <dgm:spPr/>
    </dgm:pt>
    <dgm:pt modelId="{7D87BB80-D580-7941-9D28-91CE3613735E}" type="pres">
      <dgm:prSet presAssocID="{9F392A44-B568-46A1-A719-59A3CEFE73DD}" presName="vert1" presStyleCnt="0"/>
      <dgm:spPr/>
    </dgm:pt>
    <dgm:pt modelId="{6AC752CD-129C-7E44-AD51-A3A0997CF8B8}" type="pres">
      <dgm:prSet presAssocID="{A706D7E7-88F4-4C34-AFE0-9971A3815299}" presName="thickLine" presStyleLbl="alignNode1" presStyleIdx="6" presStyleCnt="7"/>
      <dgm:spPr/>
    </dgm:pt>
    <dgm:pt modelId="{2A18E614-6722-904C-90E1-178C416756E7}" type="pres">
      <dgm:prSet presAssocID="{A706D7E7-88F4-4C34-AFE0-9971A3815299}" presName="horz1" presStyleCnt="0"/>
      <dgm:spPr/>
    </dgm:pt>
    <dgm:pt modelId="{44A73CC9-EBE9-F348-855F-2E8227863246}" type="pres">
      <dgm:prSet presAssocID="{A706D7E7-88F4-4C34-AFE0-9971A3815299}" presName="tx1" presStyleLbl="revTx" presStyleIdx="6" presStyleCnt="7"/>
      <dgm:spPr/>
    </dgm:pt>
    <dgm:pt modelId="{CCF6C4DA-ABF6-0548-AE17-075CBFA64FE9}" type="pres">
      <dgm:prSet presAssocID="{A706D7E7-88F4-4C34-AFE0-9971A3815299}" presName="vert1" presStyleCnt="0"/>
      <dgm:spPr/>
    </dgm:pt>
  </dgm:ptLst>
  <dgm:cxnLst>
    <dgm:cxn modelId="{30E15D00-1E7B-4B48-BEDE-31329E23C58D}" type="presOf" srcId="{3779490F-8769-4E5E-87EA-B2134F915D75}" destId="{D9A0685A-1221-6E46-A79E-420E6AEBDC08}" srcOrd="0" destOrd="0" presId="urn:microsoft.com/office/officeart/2008/layout/LinedList"/>
    <dgm:cxn modelId="{8F166E0A-A8DB-594B-A887-531DF2D5DD7C}" type="presOf" srcId="{CDAE484A-19D2-4FD2-8A69-419371026CBA}" destId="{AB24CA12-BCAE-3A48-ADE5-043A91945ADC}" srcOrd="0" destOrd="0" presId="urn:microsoft.com/office/officeart/2008/layout/LinedList"/>
    <dgm:cxn modelId="{D6742617-7316-4967-8526-02B50EA76F0F}" srcId="{BA2163E2-EB29-4FEA-BEA2-1F3DDFDAB20B}" destId="{9F392A44-B568-46A1-A719-59A3CEFE73DD}" srcOrd="5" destOrd="0" parTransId="{0E1C7574-07B7-402D-8883-C3330C0C7F2C}" sibTransId="{E2899C6D-CDBE-445D-83D7-8ADA5380CB85}"/>
    <dgm:cxn modelId="{564F2925-21A3-A644-9F68-C45AB357B3C3}" type="presOf" srcId="{BA2163E2-EB29-4FEA-BEA2-1F3DDFDAB20B}" destId="{F3C640DC-0DC0-4F4A-9FC7-DCDAEC37335E}" srcOrd="0" destOrd="0" presId="urn:microsoft.com/office/officeart/2008/layout/LinedList"/>
    <dgm:cxn modelId="{AC17A047-A7D6-4E0E-869E-3E26B3C1089E}" srcId="{BA2163E2-EB29-4FEA-BEA2-1F3DDFDAB20B}" destId="{43BD615F-7600-45D5-8602-CF70932B7D9C}" srcOrd="1" destOrd="0" parTransId="{59279469-15A2-4083-AD59-40D367090EBB}" sibTransId="{779B09D4-12C1-4428-8FE2-ED24B0FFCAD8}"/>
    <dgm:cxn modelId="{F3F73050-B515-49F9-9D25-7DC6BE2B3CF5}" srcId="{BA2163E2-EB29-4FEA-BEA2-1F3DDFDAB20B}" destId="{A706D7E7-88F4-4C34-AFE0-9971A3815299}" srcOrd="6" destOrd="0" parTransId="{1E0BA3E0-61CE-4772-86DC-F1A92B3EC5FE}" sibTransId="{EE17AAF3-8E63-4926-8182-A3CBF102C0BD}"/>
    <dgm:cxn modelId="{2D0A3961-5F10-4479-905E-E3756F8B64CC}" srcId="{BA2163E2-EB29-4FEA-BEA2-1F3DDFDAB20B}" destId="{3779490F-8769-4E5E-87EA-B2134F915D75}" srcOrd="4" destOrd="0" parTransId="{4A9E7EEE-329B-449D-AC79-44684E5569E0}" sibTransId="{71DFFE9B-936E-4C1A-8E28-60CC003A124B}"/>
    <dgm:cxn modelId="{AEAE4C7A-3421-441B-ABA0-BA05FD88B9C7}" srcId="{BA2163E2-EB29-4FEA-BEA2-1F3DDFDAB20B}" destId="{3F6F6452-A959-4CCD-B6FE-ECF788373A98}" srcOrd="3" destOrd="0" parTransId="{85E028D2-96A1-4E52-A367-0661D5D13CF0}" sibTransId="{D757AE68-7CE5-4448-B636-D6EB4C280375}"/>
    <dgm:cxn modelId="{2B01EC82-8FB0-6945-8BEB-81075B0708FE}" type="presOf" srcId="{3F6F6452-A959-4CCD-B6FE-ECF788373A98}" destId="{23DB8C9D-94D4-B446-8D82-BF809780CE13}" srcOrd="0" destOrd="0" presId="urn:microsoft.com/office/officeart/2008/layout/LinedList"/>
    <dgm:cxn modelId="{C144E090-B877-2340-8DC9-C068F6CF15F1}" type="presOf" srcId="{43BD615F-7600-45D5-8602-CF70932B7D9C}" destId="{6EBC8764-D9E8-D748-9B15-376A4A8425AC}" srcOrd="0" destOrd="0" presId="urn:microsoft.com/office/officeart/2008/layout/LinedList"/>
    <dgm:cxn modelId="{8D0F0DA0-E8AB-434E-B9C3-6FEDF51F24F5}" type="presOf" srcId="{36D8A929-644C-4831-8989-2A5BF7B3540D}" destId="{5A23D73D-0B47-3349-85E2-77E2AF39BAAB}" srcOrd="0" destOrd="0" presId="urn:microsoft.com/office/officeart/2008/layout/LinedList"/>
    <dgm:cxn modelId="{F2EE15CD-8F03-4840-BCD0-555755CD0926}" type="presOf" srcId="{9F392A44-B568-46A1-A719-59A3CEFE73DD}" destId="{B887414E-59E2-0343-9DD1-46A01556AB41}" srcOrd="0" destOrd="0" presId="urn:microsoft.com/office/officeart/2008/layout/LinedList"/>
    <dgm:cxn modelId="{AB4D17E3-6BD9-40AC-949E-F2E0BA7919D4}" srcId="{BA2163E2-EB29-4FEA-BEA2-1F3DDFDAB20B}" destId="{CDAE484A-19D2-4FD2-8A69-419371026CBA}" srcOrd="2" destOrd="0" parTransId="{BC98E740-7118-4CE9-BF45-DD660FC57895}" sibTransId="{340B56E5-26E2-403F-AAEA-27914E278D95}"/>
    <dgm:cxn modelId="{FAABAEF4-7F78-FB42-8862-D84D6751F367}" type="presOf" srcId="{A706D7E7-88F4-4C34-AFE0-9971A3815299}" destId="{44A73CC9-EBE9-F348-855F-2E8227863246}" srcOrd="0" destOrd="0" presId="urn:microsoft.com/office/officeart/2008/layout/LinedList"/>
    <dgm:cxn modelId="{2D4383F5-A0A5-4007-B892-77C41DBD3387}" srcId="{BA2163E2-EB29-4FEA-BEA2-1F3DDFDAB20B}" destId="{36D8A929-644C-4831-8989-2A5BF7B3540D}" srcOrd="0" destOrd="0" parTransId="{148AC742-FC59-4D7C-AB00-8CBD0299E11D}" sibTransId="{1204239F-BC8C-4C17-8F22-486CBCA3F2F2}"/>
    <dgm:cxn modelId="{15F6C765-4CC8-7148-8143-DCFAA8C88741}" type="presParOf" srcId="{F3C640DC-0DC0-4F4A-9FC7-DCDAEC37335E}" destId="{A72B61EB-F21A-424A-9748-4A90915D3CF6}" srcOrd="0" destOrd="0" presId="urn:microsoft.com/office/officeart/2008/layout/LinedList"/>
    <dgm:cxn modelId="{AD57E08C-543E-8348-9239-A96585D5E5D4}" type="presParOf" srcId="{F3C640DC-0DC0-4F4A-9FC7-DCDAEC37335E}" destId="{D292344E-B9B1-4644-B6DB-7BB3663F682E}" srcOrd="1" destOrd="0" presId="urn:microsoft.com/office/officeart/2008/layout/LinedList"/>
    <dgm:cxn modelId="{EFDD6D43-0A91-8540-AFF9-50941CB039A1}" type="presParOf" srcId="{D292344E-B9B1-4644-B6DB-7BB3663F682E}" destId="{5A23D73D-0B47-3349-85E2-77E2AF39BAAB}" srcOrd="0" destOrd="0" presId="urn:microsoft.com/office/officeart/2008/layout/LinedList"/>
    <dgm:cxn modelId="{9004B1E7-F616-BD43-B227-F7EBC7C365BB}" type="presParOf" srcId="{D292344E-B9B1-4644-B6DB-7BB3663F682E}" destId="{38B2B915-4299-E946-8F7B-741E35DBF932}" srcOrd="1" destOrd="0" presId="urn:microsoft.com/office/officeart/2008/layout/LinedList"/>
    <dgm:cxn modelId="{83F2CBCD-AB67-6F4C-A7E7-3FDAE71254E5}" type="presParOf" srcId="{F3C640DC-0DC0-4F4A-9FC7-DCDAEC37335E}" destId="{1255EC32-6B02-9140-80A2-3E04DD29F9ED}" srcOrd="2" destOrd="0" presId="urn:microsoft.com/office/officeart/2008/layout/LinedList"/>
    <dgm:cxn modelId="{BCEE65AD-7BAE-6C4F-B2F5-1EC817C1843B}" type="presParOf" srcId="{F3C640DC-0DC0-4F4A-9FC7-DCDAEC37335E}" destId="{7A3C34D8-3983-1A43-84F8-03CBB2AACC06}" srcOrd="3" destOrd="0" presId="urn:microsoft.com/office/officeart/2008/layout/LinedList"/>
    <dgm:cxn modelId="{62175555-8E75-A548-B18C-3CEFBF84A27E}" type="presParOf" srcId="{7A3C34D8-3983-1A43-84F8-03CBB2AACC06}" destId="{6EBC8764-D9E8-D748-9B15-376A4A8425AC}" srcOrd="0" destOrd="0" presId="urn:microsoft.com/office/officeart/2008/layout/LinedList"/>
    <dgm:cxn modelId="{F453EB40-AF55-2045-BEE5-DD779D2F04CC}" type="presParOf" srcId="{7A3C34D8-3983-1A43-84F8-03CBB2AACC06}" destId="{B22A3E2A-B785-8542-B435-AECC41F08C53}" srcOrd="1" destOrd="0" presId="urn:microsoft.com/office/officeart/2008/layout/LinedList"/>
    <dgm:cxn modelId="{B5C19197-2C22-AE44-8887-C9421B7090DB}" type="presParOf" srcId="{F3C640DC-0DC0-4F4A-9FC7-DCDAEC37335E}" destId="{E979F2D8-35C5-E845-A9DD-8A21EBDC72AE}" srcOrd="4" destOrd="0" presId="urn:microsoft.com/office/officeart/2008/layout/LinedList"/>
    <dgm:cxn modelId="{87AAC8B3-02EF-1744-A3A7-197468A833E7}" type="presParOf" srcId="{F3C640DC-0DC0-4F4A-9FC7-DCDAEC37335E}" destId="{05C86D5B-2D2C-874E-9BFF-081D5DB9AE6B}" srcOrd="5" destOrd="0" presId="urn:microsoft.com/office/officeart/2008/layout/LinedList"/>
    <dgm:cxn modelId="{B38BE4DA-252E-B44B-8063-F5D0071942B6}" type="presParOf" srcId="{05C86D5B-2D2C-874E-9BFF-081D5DB9AE6B}" destId="{AB24CA12-BCAE-3A48-ADE5-043A91945ADC}" srcOrd="0" destOrd="0" presId="urn:microsoft.com/office/officeart/2008/layout/LinedList"/>
    <dgm:cxn modelId="{A4392A56-FD92-654B-9245-0C5955A6BEB9}" type="presParOf" srcId="{05C86D5B-2D2C-874E-9BFF-081D5DB9AE6B}" destId="{23AF1914-817B-6248-AA81-29D7D81C0649}" srcOrd="1" destOrd="0" presId="urn:microsoft.com/office/officeart/2008/layout/LinedList"/>
    <dgm:cxn modelId="{4CB5A9B4-EA6A-B84A-A0B6-91CAF153531D}" type="presParOf" srcId="{F3C640DC-0DC0-4F4A-9FC7-DCDAEC37335E}" destId="{0D1C4E34-377C-A748-B6B4-1EFF1434A9C4}" srcOrd="6" destOrd="0" presId="urn:microsoft.com/office/officeart/2008/layout/LinedList"/>
    <dgm:cxn modelId="{8DA24D77-FB14-BB41-B834-8BD7B046B76C}" type="presParOf" srcId="{F3C640DC-0DC0-4F4A-9FC7-DCDAEC37335E}" destId="{1A005242-7CC8-3B4E-8A02-97DD3CD30F75}" srcOrd="7" destOrd="0" presId="urn:microsoft.com/office/officeart/2008/layout/LinedList"/>
    <dgm:cxn modelId="{1996A202-4CEC-DE4B-BA51-9726EC0A613D}" type="presParOf" srcId="{1A005242-7CC8-3B4E-8A02-97DD3CD30F75}" destId="{23DB8C9D-94D4-B446-8D82-BF809780CE13}" srcOrd="0" destOrd="0" presId="urn:microsoft.com/office/officeart/2008/layout/LinedList"/>
    <dgm:cxn modelId="{0F040901-497C-CF44-A749-76E2E9808607}" type="presParOf" srcId="{1A005242-7CC8-3B4E-8A02-97DD3CD30F75}" destId="{7E081420-4F51-CC41-B867-E469CDA2D0BC}" srcOrd="1" destOrd="0" presId="urn:microsoft.com/office/officeart/2008/layout/LinedList"/>
    <dgm:cxn modelId="{752B1877-7DCE-F64D-9EEA-182B591E521F}" type="presParOf" srcId="{F3C640DC-0DC0-4F4A-9FC7-DCDAEC37335E}" destId="{9FD4420B-93F8-404F-ACD7-AB2323E96A9D}" srcOrd="8" destOrd="0" presId="urn:microsoft.com/office/officeart/2008/layout/LinedList"/>
    <dgm:cxn modelId="{716EBF4E-493A-1440-9D4E-4EDBB315303C}" type="presParOf" srcId="{F3C640DC-0DC0-4F4A-9FC7-DCDAEC37335E}" destId="{4772EC2C-6E4D-F44F-A487-C3EA06320125}" srcOrd="9" destOrd="0" presId="urn:microsoft.com/office/officeart/2008/layout/LinedList"/>
    <dgm:cxn modelId="{D9F4916F-9DE6-C94C-88D1-5A3D2B8F72EA}" type="presParOf" srcId="{4772EC2C-6E4D-F44F-A487-C3EA06320125}" destId="{D9A0685A-1221-6E46-A79E-420E6AEBDC08}" srcOrd="0" destOrd="0" presId="urn:microsoft.com/office/officeart/2008/layout/LinedList"/>
    <dgm:cxn modelId="{9ED153CD-066C-2148-87FC-9F1CE96B7751}" type="presParOf" srcId="{4772EC2C-6E4D-F44F-A487-C3EA06320125}" destId="{DAAE76ED-E80C-834D-AE5E-207E4327E779}" srcOrd="1" destOrd="0" presId="urn:microsoft.com/office/officeart/2008/layout/LinedList"/>
    <dgm:cxn modelId="{C351ED5D-2DF2-8D48-85CE-8D2EA04C5885}" type="presParOf" srcId="{F3C640DC-0DC0-4F4A-9FC7-DCDAEC37335E}" destId="{350FAFC0-AC2C-7341-B57D-C1297C5479D2}" srcOrd="10" destOrd="0" presId="urn:microsoft.com/office/officeart/2008/layout/LinedList"/>
    <dgm:cxn modelId="{12CC66B9-EEC7-834C-BC4D-3C68AF42A29A}" type="presParOf" srcId="{F3C640DC-0DC0-4F4A-9FC7-DCDAEC37335E}" destId="{404837FD-4400-0246-8E8C-958DE235C20A}" srcOrd="11" destOrd="0" presId="urn:microsoft.com/office/officeart/2008/layout/LinedList"/>
    <dgm:cxn modelId="{5B290B49-70C9-4A4C-A7B2-B4A0C6E6C7EC}" type="presParOf" srcId="{404837FD-4400-0246-8E8C-958DE235C20A}" destId="{B887414E-59E2-0343-9DD1-46A01556AB41}" srcOrd="0" destOrd="0" presId="urn:microsoft.com/office/officeart/2008/layout/LinedList"/>
    <dgm:cxn modelId="{9A2CF1AB-FF6F-D14A-89ED-C2D2BC9F99C7}" type="presParOf" srcId="{404837FD-4400-0246-8E8C-958DE235C20A}" destId="{7D87BB80-D580-7941-9D28-91CE3613735E}" srcOrd="1" destOrd="0" presId="urn:microsoft.com/office/officeart/2008/layout/LinedList"/>
    <dgm:cxn modelId="{E14F7CAE-6516-C343-B81F-51D8217A35E2}" type="presParOf" srcId="{F3C640DC-0DC0-4F4A-9FC7-DCDAEC37335E}" destId="{6AC752CD-129C-7E44-AD51-A3A0997CF8B8}" srcOrd="12" destOrd="0" presId="urn:microsoft.com/office/officeart/2008/layout/LinedList"/>
    <dgm:cxn modelId="{7290CAB0-7476-1E4B-80DE-4DBA150A940D}" type="presParOf" srcId="{F3C640DC-0DC0-4F4A-9FC7-DCDAEC37335E}" destId="{2A18E614-6722-904C-90E1-178C416756E7}" srcOrd="13" destOrd="0" presId="urn:microsoft.com/office/officeart/2008/layout/LinedList"/>
    <dgm:cxn modelId="{245E3277-5B32-6B47-80A1-FF880F79BD24}" type="presParOf" srcId="{2A18E614-6722-904C-90E1-178C416756E7}" destId="{44A73CC9-EBE9-F348-855F-2E8227863246}" srcOrd="0" destOrd="0" presId="urn:microsoft.com/office/officeart/2008/layout/LinedList"/>
    <dgm:cxn modelId="{4E4DED72-2098-DC4A-A9F1-7CEEE7154667}" type="presParOf" srcId="{2A18E614-6722-904C-90E1-178C416756E7}" destId="{CCF6C4DA-ABF6-0548-AE17-075CBFA64FE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1CCE6C-32CE-4789-9C1D-42861336628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5404DC9-E03E-4DDA-AE4C-49C2AA58D08D}">
      <dgm:prSet custT="1"/>
      <dgm:spPr/>
      <dgm:t>
        <a:bodyPr/>
        <a:lstStyle/>
        <a:p>
          <a:r>
            <a:rPr lang="mk-MK" sz="2800" dirty="0"/>
            <a:t>Начинот на полагање на испитот и системот на оценување се уредуваат со акт на Комората, по претходно позитивно мислење од министерот за правда. </a:t>
          </a:r>
          <a:endParaRPr lang="en-US" sz="2800" dirty="0"/>
        </a:p>
      </dgm:t>
    </dgm:pt>
    <dgm:pt modelId="{526D95AF-776B-4190-859A-5A79F05FF16E}" type="parTrans" cxnId="{7085A8DF-FCC7-4B78-97ED-B242EDA05571}">
      <dgm:prSet/>
      <dgm:spPr/>
      <dgm:t>
        <a:bodyPr/>
        <a:lstStyle/>
        <a:p>
          <a:endParaRPr lang="en-US"/>
        </a:p>
      </dgm:t>
    </dgm:pt>
    <dgm:pt modelId="{34369EA9-26A0-4F2C-95F9-76C4592DB101}" type="sibTrans" cxnId="{7085A8DF-FCC7-4B78-97ED-B242EDA05571}">
      <dgm:prSet/>
      <dgm:spPr/>
      <dgm:t>
        <a:bodyPr/>
        <a:lstStyle/>
        <a:p>
          <a:endParaRPr lang="en-US"/>
        </a:p>
      </dgm:t>
    </dgm:pt>
    <dgm:pt modelId="{7A4F3688-E66E-4B80-B599-902A5AFFEEDF}">
      <dgm:prSet custT="1"/>
      <dgm:spPr/>
      <dgm:t>
        <a:bodyPr/>
        <a:lstStyle/>
        <a:p>
          <a:r>
            <a:rPr lang="mk-MK" sz="2800" dirty="0"/>
            <a:t>Испитна комисија: пет членови со мандат од три години од редот на судии, обвинители, адвокати, универзитетски професори</a:t>
          </a:r>
          <a:endParaRPr lang="en-US" sz="2800" dirty="0"/>
        </a:p>
      </dgm:t>
    </dgm:pt>
    <dgm:pt modelId="{DD013892-918D-40F7-99FC-BD558ED42B8C}" type="parTrans" cxnId="{DAC9AA5E-3EF7-415B-9CD1-19934478A092}">
      <dgm:prSet/>
      <dgm:spPr/>
      <dgm:t>
        <a:bodyPr/>
        <a:lstStyle/>
        <a:p>
          <a:endParaRPr lang="en-US"/>
        </a:p>
      </dgm:t>
    </dgm:pt>
    <dgm:pt modelId="{C518BF8D-4D2B-4B58-8447-2DBCBBA9EE3B}" type="sibTrans" cxnId="{DAC9AA5E-3EF7-415B-9CD1-19934478A092}">
      <dgm:prSet/>
      <dgm:spPr/>
      <dgm:t>
        <a:bodyPr/>
        <a:lstStyle/>
        <a:p>
          <a:endParaRPr lang="en-US"/>
        </a:p>
      </dgm:t>
    </dgm:pt>
    <dgm:pt modelId="{9E596F01-8723-45C4-B3B2-085A3D8546EE}">
      <dgm:prSet custT="1"/>
      <dgm:spPr/>
      <dgm:t>
        <a:bodyPr/>
        <a:lstStyle/>
        <a:p>
          <a:r>
            <a:rPr lang="mk-MK" sz="2800" dirty="0"/>
            <a:t>Трошоци за полагање на испитот - на товар на кандидатот (реално направените трошоци за подготовка на испитен материјал, печатење на тестови, подготовка на известување, уверение и сл.)</a:t>
          </a:r>
          <a:endParaRPr lang="en-US" sz="2800" dirty="0"/>
        </a:p>
      </dgm:t>
    </dgm:pt>
    <dgm:pt modelId="{87AB3D8E-0389-42F5-862A-BEA67D91A6CA}" type="parTrans" cxnId="{A3F32FC5-99BE-40CB-B7E9-2DE9CE283B1A}">
      <dgm:prSet/>
      <dgm:spPr/>
      <dgm:t>
        <a:bodyPr/>
        <a:lstStyle/>
        <a:p>
          <a:endParaRPr lang="en-US"/>
        </a:p>
      </dgm:t>
    </dgm:pt>
    <dgm:pt modelId="{5482E5C2-F224-4DB6-A130-DF8FAD7F8D14}" type="sibTrans" cxnId="{A3F32FC5-99BE-40CB-B7E9-2DE9CE283B1A}">
      <dgm:prSet/>
      <dgm:spPr/>
      <dgm:t>
        <a:bodyPr/>
        <a:lstStyle/>
        <a:p>
          <a:endParaRPr lang="en-US"/>
        </a:p>
      </dgm:t>
    </dgm:pt>
    <dgm:pt modelId="{AAF4F0E6-96A4-1B43-8E8F-6D9433A65C34}" type="pres">
      <dgm:prSet presAssocID="{1F1CCE6C-32CE-4789-9C1D-428613366282}" presName="vert0" presStyleCnt="0">
        <dgm:presLayoutVars>
          <dgm:dir/>
          <dgm:animOne val="branch"/>
          <dgm:animLvl val="lvl"/>
        </dgm:presLayoutVars>
      </dgm:prSet>
      <dgm:spPr/>
    </dgm:pt>
    <dgm:pt modelId="{2EBE8FAE-44C4-3941-8116-FE59445D165D}" type="pres">
      <dgm:prSet presAssocID="{F5404DC9-E03E-4DDA-AE4C-49C2AA58D08D}" presName="thickLine" presStyleLbl="alignNode1" presStyleIdx="0" presStyleCnt="3"/>
      <dgm:spPr/>
    </dgm:pt>
    <dgm:pt modelId="{4772BD39-B69B-A248-98CB-32907045CC28}" type="pres">
      <dgm:prSet presAssocID="{F5404DC9-E03E-4DDA-AE4C-49C2AA58D08D}" presName="horz1" presStyleCnt="0"/>
      <dgm:spPr/>
    </dgm:pt>
    <dgm:pt modelId="{E8D8C824-814E-544A-BA35-E39D2F09C4E2}" type="pres">
      <dgm:prSet presAssocID="{F5404DC9-E03E-4DDA-AE4C-49C2AA58D08D}" presName="tx1" presStyleLbl="revTx" presStyleIdx="0" presStyleCnt="3" custScaleY="124042"/>
      <dgm:spPr/>
    </dgm:pt>
    <dgm:pt modelId="{3D0AC9E3-FC52-8349-8433-EF910DAD9879}" type="pres">
      <dgm:prSet presAssocID="{F5404DC9-E03E-4DDA-AE4C-49C2AA58D08D}" presName="vert1" presStyleCnt="0"/>
      <dgm:spPr/>
    </dgm:pt>
    <dgm:pt modelId="{25D54A28-99EC-104C-A7AD-2FEA5884A690}" type="pres">
      <dgm:prSet presAssocID="{7A4F3688-E66E-4B80-B599-902A5AFFEEDF}" presName="thickLine" presStyleLbl="alignNode1" presStyleIdx="1" presStyleCnt="3"/>
      <dgm:spPr/>
    </dgm:pt>
    <dgm:pt modelId="{B764866A-FB5E-774A-9B8C-F7551F9F3079}" type="pres">
      <dgm:prSet presAssocID="{7A4F3688-E66E-4B80-B599-902A5AFFEEDF}" presName="horz1" presStyleCnt="0"/>
      <dgm:spPr/>
    </dgm:pt>
    <dgm:pt modelId="{4BE164F7-9DE4-AB4D-B3CA-832A59B023B0}" type="pres">
      <dgm:prSet presAssocID="{7A4F3688-E66E-4B80-B599-902A5AFFEEDF}" presName="tx1" presStyleLbl="revTx" presStyleIdx="1" presStyleCnt="3"/>
      <dgm:spPr/>
    </dgm:pt>
    <dgm:pt modelId="{811D8A4C-775E-C041-894F-6C57FA6992D3}" type="pres">
      <dgm:prSet presAssocID="{7A4F3688-E66E-4B80-B599-902A5AFFEEDF}" presName="vert1" presStyleCnt="0"/>
      <dgm:spPr/>
    </dgm:pt>
    <dgm:pt modelId="{E8954927-3B2C-1146-80D1-28BA49A22124}" type="pres">
      <dgm:prSet presAssocID="{9E596F01-8723-45C4-B3B2-085A3D8546EE}" presName="thickLine" presStyleLbl="alignNode1" presStyleIdx="2" presStyleCnt="3"/>
      <dgm:spPr/>
    </dgm:pt>
    <dgm:pt modelId="{ED7E3788-9278-5D4F-AD42-DBC04635BD89}" type="pres">
      <dgm:prSet presAssocID="{9E596F01-8723-45C4-B3B2-085A3D8546EE}" presName="horz1" presStyleCnt="0"/>
      <dgm:spPr/>
    </dgm:pt>
    <dgm:pt modelId="{CFF18C7E-BB76-8544-9F01-8A7811E043DA}" type="pres">
      <dgm:prSet presAssocID="{9E596F01-8723-45C4-B3B2-085A3D8546EE}" presName="tx1" presStyleLbl="revTx" presStyleIdx="2" presStyleCnt="3" custScaleY="160535"/>
      <dgm:spPr/>
    </dgm:pt>
    <dgm:pt modelId="{43BBE16E-CC61-C040-A829-B3BE8916DBC1}" type="pres">
      <dgm:prSet presAssocID="{9E596F01-8723-45C4-B3B2-085A3D8546EE}" presName="vert1" presStyleCnt="0"/>
      <dgm:spPr/>
    </dgm:pt>
  </dgm:ptLst>
  <dgm:cxnLst>
    <dgm:cxn modelId="{DAC9AA5E-3EF7-415B-9CD1-19934478A092}" srcId="{1F1CCE6C-32CE-4789-9C1D-428613366282}" destId="{7A4F3688-E66E-4B80-B599-902A5AFFEEDF}" srcOrd="1" destOrd="0" parTransId="{DD013892-918D-40F7-99FC-BD558ED42B8C}" sibTransId="{C518BF8D-4D2B-4B58-8447-2DBCBBA9EE3B}"/>
    <dgm:cxn modelId="{698EAE65-FD8D-CC4B-A550-B77BCB6749DD}" type="presOf" srcId="{F5404DC9-E03E-4DDA-AE4C-49C2AA58D08D}" destId="{E8D8C824-814E-544A-BA35-E39D2F09C4E2}" srcOrd="0" destOrd="0" presId="urn:microsoft.com/office/officeart/2008/layout/LinedList"/>
    <dgm:cxn modelId="{22B9986E-EBC6-1347-B6FD-81E7627620A2}" type="presOf" srcId="{9E596F01-8723-45C4-B3B2-085A3D8546EE}" destId="{CFF18C7E-BB76-8544-9F01-8A7811E043DA}" srcOrd="0" destOrd="0" presId="urn:microsoft.com/office/officeart/2008/layout/LinedList"/>
    <dgm:cxn modelId="{F0A4E9AB-C55B-6A43-BF6A-8AA29FBE4022}" type="presOf" srcId="{1F1CCE6C-32CE-4789-9C1D-428613366282}" destId="{AAF4F0E6-96A4-1B43-8E8F-6D9433A65C34}" srcOrd="0" destOrd="0" presId="urn:microsoft.com/office/officeart/2008/layout/LinedList"/>
    <dgm:cxn modelId="{F1A83BC1-F8DF-6843-989A-121DA708F15C}" type="presOf" srcId="{7A4F3688-E66E-4B80-B599-902A5AFFEEDF}" destId="{4BE164F7-9DE4-AB4D-B3CA-832A59B023B0}" srcOrd="0" destOrd="0" presId="urn:microsoft.com/office/officeart/2008/layout/LinedList"/>
    <dgm:cxn modelId="{A3F32FC5-99BE-40CB-B7E9-2DE9CE283B1A}" srcId="{1F1CCE6C-32CE-4789-9C1D-428613366282}" destId="{9E596F01-8723-45C4-B3B2-085A3D8546EE}" srcOrd="2" destOrd="0" parTransId="{87AB3D8E-0389-42F5-862A-BEA67D91A6CA}" sibTransId="{5482E5C2-F224-4DB6-A130-DF8FAD7F8D14}"/>
    <dgm:cxn modelId="{7085A8DF-FCC7-4B78-97ED-B242EDA05571}" srcId="{1F1CCE6C-32CE-4789-9C1D-428613366282}" destId="{F5404DC9-E03E-4DDA-AE4C-49C2AA58D08D}" srcOrd="0" destOrd="0" parTransId="{526D95AF-776B-4190-859A-5A79F05FF16E}" sibTransId="{34369EA9-26A0-4F2C-95F9-76C4592DB101}"/>
    <dgm:cxn modelId="{802A13AC-6195-D346-8DB0-6EF20770658E}" type="presParOf" srcId="{AAF4F0E6-96A4-1B43-8E8F-6D9433A65C34}" destId="{2EBE8FAE-44C4-3941-8116-FE59445D165D}" srcOrd="0" destOrd="0" presId="urn:microsoft.com/office/officeart/2008/layout/LinedList"/>
    <dgm:cxn modelId="{68A00C5A-5175-874C-9E0A-26A261625747}" type="presParOf" srcId="{AAF4F0E6-96A4-1B43-8E8F-6D9433A65C34}" destId="{4772BD39-B69B-A248-98CB-32907045CC28}" srcOrd="1" destOrd="0" presId="urn:microsoft.com/office/officeart/2008/layout/LinedList"/>
    <dgm:cxn modelId="{027B7382-A17B-854A-AE50-09449ED0145F}" type="presParOf" srcId="{4772BD39-B69B-A248-98CB-32907045CC28}" destId="{E8D8C824-814E-544A-BA35-E39D2F09C4E2}" srcOrd="0" destOrd="0" presId="urn:microsoft.com/office/officeart/2008/layout/LinedList"/>
    <dgm:cxn modelId="{8F27C9E1-C5EF-2A4F-A0EF-3C3561C52ADF}" type="presParOf" srcId="{4772BD39-B69B-A248-98CB-32907045CC28}" destId="{3D0AC9E3-FC52-8349-8433-EF910DAD9879}" srcOrd="1" destOrd="0" presId="urn:microsoft.com/office/officeart/2008/layout/LinedList"/>
    <dgm:cxn modelId="{C52FCD95-F62B-BA40-B928-76F6701539BC}" type="presParOf" srcId="{AAF4F0E6-96A4-1B43-8E8F-6D9433A65C34}" destId="{25D54A28-99EC-104C-A7AD-2FEA5884A690}" srcOrd="2" destOrd="0" presId="urn:microsoft.com/office/officeart/2008/layout/LinedList"/>
    <dgm:cxn modelId="{2AA31E93-102C-EC4E-BF5A-2AFFD4F82876}" type="presParOf" srcId="{AAF4F0E6-96A4-1B43-8E8F-6D9433A65C34}" destId="{B764866A-FB5E-774A-9B8C-F7551F9F3079}" srcOrd="3" destOrd="0" presId="urn:microsoft.com/office/officeart/2008/layout/LinedList"/>
    <dgm:cxn modelId="{4BD412E2-797E-504B-8837-854FE99944B6}" type="presParOf" srcId="{B764866A-FB5E-774A-9B8C-F7551F9F3079}" destId="{4BE164F7-9DE4-AB4D-B3CA-832A59B023B0}" srcOrd="0" destOrd="0" presId="urn:microsoft.com/office/officeart/2008/layout/LinedList"/>
    <dgm:cxn modelId="{FAE35707-EC1B-3C4D-94A2-A1246C6D399A}" type="presParOf" srcId="{B764866A-FB5E-774A-9B8C-F7551F9F3079}" destId="{811D8A4C-775E-C041-894F-6C57FA6992D3}" srcOrd="1" destOrd="0" presId="urn:microsoft.com/office/officeart/2008/layout/LinedList"/>
    <dgm:cxn modelId="{E0F4E288-B801-014B-9D8C-7917674C5D92}" type="presParOf" srcId="{AAF4F0E6-96A4-1B43-8E8F-6D9433A65C34}" destId="{E8954927-3B2C-1146-80D1-28BA49A22124}" srcOrd="4" destOrd="0" presId="urn:microsoft.com/office/officeart/2008/layout/LinedList"/>
    <dgm:cxn modelId="{A00EE9F2-345E-5C49-8C2F-63287312344D}" type="presParOf" srcId="{AAF4F0E6-96A4-1B43-8E8F-6D9433A65C34}" destId="{ED7E3788-9278-5D4F-AD42-DBC04635BD89}" srcOrd="5" destOrd="0" presId="urn:microsoft.com/office/officeart/2008/layout/LinedList"/>
    <dgm:cxn modelId="{80BD008D-54BD-444F-BEED-D7972662428A}" type="presParOf" srcId="{ED7E3788-9278-5D4F-AD42-DBC04635BD89}" destId="{CFF18C7E-BB76-8544-9F01-8A7811E043DA}" srcOrd="0" destOrd="0" presId="urn:microsoft.com/office/officeart/2008/layout/LinedList"/>
    <dgm:cxn modelId="{A0E00319-4594-A042-AD96-2F8D24602E06}" type="presParOf" srcId="{ED7E3788-9278-5D4F-AD42-DBC04635BD89}" destId="{43BBE16E-CC61-C040-A829-B3BE8916DBC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41BBCC-AE69-43F1-8DCB-C507B4410F6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D8A610B0-F360-400A-BB73-C9DC782FAE09}">
      <dgm:prSet/>
      <dgm:spPr/>
      <dgm:t>
        <a:bodyPr/>
        <a:lstStyle/>
        <a:p>
          <a:r>
            <a:rPr lang="mk-MK" dirty="0"/>
            <a:t>Во рок од 15 дена по </a:t>
          </a:r>
          <a:r>
            <a:rPr lang="mk-MK" dirty="0" err="1"/>
            <a:t>спроврдрн</a:t>
          </a:r>
          <a:r>
            <a:rPr lang="mk-MK" dirty="0"/>
            <a:t> испит – МП издава </a:t>
          </a:r>
          <a:r>
            <a:rPr lang="mk-MK" b="1" dirty="0"/>
            <a:t>Уверение</a:t>
          </a:r>
          <a:r>
            <a:rPr lang="mk-MK" dirty="0"/>
            <a:t> за положен испит</a:t>
          </a:r>
          <a:endParaRPr lang="en-US" dirty="0"/>
        </a:p>
      </dgm:t>
    </dgm:pt>
    <dgm:pt modelId="{5BCE5AF4-3AA0-4F4B-9D8B-B1CC48F892F0}" type="parTrans" cxnId="{889239C2-491D-4141-ADAD-FE9D951C3548}">
      <dgm:prSet/>
      <dgm:spPr/>
      <dgm:t>
        <a:bodyPr/>
        <a:lstStyle/>
        <a:p>
          <a:endParaRPr lang="en-US"/>
        </a:p>
      </dgm:t>
    </dgm:pt>
    <dgm:pt modelId="{8580CAD5-A711-469E-8964-A3E1BAA26388}" type="sibTrans" cxnId="{889239C2-491D-4141-ADAD-FE9D951C3548}">
      <dgm:prSet/>
      <dgm:spPr/>
      <dgm:t>
        <a:bodyPr/>
        <a:lstStyle/>
        <a:p>
          <a:endParaRPr lang="en-US"/>
        </a:p>
      </dgm:t>
    </dgm:pt>
    <dgm:pt modelId="{6C88DF2F-0A95-4A77-B8CA-B2CBF1780163}">
      <dgm:prSet/>
      <dgm:spPr/>
      <dgm:t>
        <a:bodyPr/>
        <a:lstStyle/>
        <a:p>
          <a:r>
            <a:rPr lang="mk-MK" dirty="0"/>
            <a:t>Барање за лиценца за вештачење+ доказ за ислушана обука, положен испит, платена административна такса</a:t>
          </a:r>
          <a:endParaRPr lang="en-US" dirty="0"/>
        </a:p>
      </dgm:t>
    </dgm:pt>
    <dgm:pt modelId="{83B755B1-AB68-410E-9804-87A94297CE44}" type="parTrans" cxnId="{E7FF5313-24DE-4313-BF47-A7FE516B97B5}">
      <dgm:prSet/>
      <dgm:spPr/>
      <dgm:t>
        <a:bodyPr/>
        <a:lstStyle/>
        <a:p>
          <a:endParaRPr lang="en-US"/>
        </a:p>
      </dgm:t>
    </dgm:pt>
    <dgm:pt modelId="{C6FBF603-180D-45B7-A497-D96FE2A69E89}" type="sibTrans" cxnId="{E7FF5313-24DE-4313-BF47-A7FE516B97B5}">
      <dgm:prSet/>
      <dgm:spPr/>
      <dgm:t>
        <a:bodyPr/>
        <a:lstStyle/>
        <a:p>
          <a:endParaRPr lang="en-US"/>
        </a:p>
      </dgm:t>
    </dgm:pt>
    <dgm:pt modelId="{F7DAED0C-0755-4AA6-BBB0-BE0C3D9E0254}">
      <dgm:prSet/>
      <dgm:spPr/>
      <dgm:t>
        <a:bodyPr/>
        <a:lstStyle/>
        <a:p>
          <a:r>
            <a:rPr lang="mk-MK" dirty="0"/>
            <a:t>МП издава Л</a:t>
          </a:r>
          <a:r>
            <a:rPr lang="mk-MK" b="1" dirty="0"/>
            <a:t>иценца за вештачење</a:t>
          </a:r>
          <a:endParaRPr lang="en-US" b="1" dirty="0"/>
        </a:p>
      </dgm:t>
    </dgm:pt>
    <dgm:pt modelId="{3D3EEBB4-8C54-4783-ACF8-48F374CDD1DA}" type="parTrans" cxnId="{2D64A381-7F76-4EAF-BA8B-89151C73B650}">
      <dgm:prSet/>
      <dgm:spPr/>
      <dgm:t>
        <a:bodyPr/>
        <a:lstStyle/>
        <a:p>
          <a:endParaRPr lang="en-US"/>
        </a:p>
      </dgm:t>
    </dgm:pt>
    <dgm:pt modelId="{072DE513-A0AC-47CA-A5B7-6346EC3D344A}" type="sibTrans" cxnId="{2D64A381-7F76-4EAF-BA8B-89151C73B650}">
      <dgm:prSet/>
      <dgm:spPr/>
      <dgm:t>
        <a:bodyPr/>
        <a:lstStyle/>
        <a:p>
          <a:endParaRPr lang="en-US"/>
        </a:p>
      </dgm:t>
    </dgm:pt>
    <dgm:pt modelId="{797F8AE0-96E6-364B-94C5-FC505055FD26}" type="pres">
      <dgm:prSet presAssocID="{EF41BBCC-AE69-43F1-8DCB-C507B4410F64}" presName="outerComposite" presStyleCnt="0">
        <dgm:presLayoutVars>
          <dgm:chMax val="5"/>
          <dgm:dir/>
          <dgm:resizeHandles val="exact"/>
        </dgm:presLayoutVars>
      </dgm:prSet>
      <dgm:spPr/>
    </dgm:pt>
    <dgm:pt modelId="{A76DB50F-EAE6-BC4D-9D2A-DD8EB8E5EC33}" type="pres">
      <dgm:prSet presAssocID="{EF41BBCC-AE69-43F1-8DCB-C507B4410F64}" presName="dummyMaxCanvas" presStyleCnt="0">
        <dgm:presLayoutVars/>
      </dgm:prSet>
      <dgm:spPr/>
    </dgm:pt>
    <dgm:pt modelId="{1051D961-07D9-CC4D-87F4-4AA4C8536758}" type="pres">
      <dgm:prSet presAssocID="{EF41BBCC-AE69-43F1-8DCB-C507B4410F64}" presName="ThreeNodes_1" presStyleLbl="node1" presStyleIdx="0" presStyleCnt="3">
        <dgm:presLayoutVars>
          <dgm:bulletEnabled val="1"/>
        </dgm:presLayoutVars>
      </dgm:prSet>
      <dgm:spPr/>
    </dgm:pt>
    <dgm:pt modelId="{C88553EB-A2F8-3245-AFC5-EF88031DEF59}" type="pres">
      <dgm:prSet presAssocID="{EF41BBCC-AE69-43F1-8DCB-C507B4410F64}" presName="ThreeNodes_2" presStyleLbl="node1" presStyleIdx="1" presStyleCnt="3">
        <dgm:presLayoutVars>
          <dgm:bulletEnabled val="1"/>
        </dgm:presLayoutVars>
      </dgm:prSet>
      <dgm:spPr/>
    </dgm:pt>
    <dgm:pt modelId="{096F681B-2F7D-2C40-ACA9-2180B6040DDF}" type="pres">
      <dgm:prSet presAssocID="{EF41BBCC-AE69-43F1-8DCB-C507B4410F64}" presName="ThreeNodes_3" presStyleLbl="node1" presStyleIdx="2" presStyleCnt="3">
        <dgm:presLayoutVars>
          <dgm:bulletEnabled val="1"/>
        </dgm:presLayoutVars>
      </dgm:prSet>
      <dgm:spPr/>
    </dgm:pt>
    <dgm:pt modelId="{BC06C3BC-681A-3043-B084-C1D2AF0B91A4}" type="pres">
      <dgm:prSet presAssocID="{EF41BBCC-AE69-43F1-8DCB-C507B4410F64}" presName="ThreeConn_1-2" presStyleLbl="fgAccFollowNode1" presStyleIdx="0" presStyleCnt="2">
        <dgm:presLayoutVars>
          <dgm:bulletEnabled val="1"/>
        </dgm:presLayoutVars>
      </dgm:prSet>
      <dgm:spPr/>
    </dgm:pt>
    <dgm:pt modelId="{6CBCF554-7A7F-9949-B655-1B3BBFBE0A8F}" type="pres">
      <dgm:prSet presAssocID="{EF41BBCC-AE69-43F1-8DCB-C507B4410F64}" presName="ThreeConn_2-3" presStyleLbl="fgAccFollowNode1" presStyleIdx="1" presStyleCnt="2">
        <dgm:presLayoutVars>
          <dgm:bulletEnabled val="1"/>
        </dgm:presLayoutVars>
      </dgm:prSet>
      <dgm:spPr/>
    </dgm:pt>
    <dgm:pt modelId="{A1FD5F73-311B-964D-9580-2AC8420AD5FE}" type="pres">
      <dgm:prSet presAssocID="{EF41BBCC-AE69-43F1-8DCB-C507B4410F64}" presName="ThreeNodes_1_text" presStyleLbl="node1" presStyleIdx="2" presStyleCnt="3">
        <dgm:presLayoutVars>
          <dgm:bulletEnabled val="1"/>
        </dgm:presLayoutVars>
      </dgm:prSet>
      <dgm:spPr/>
    </dgm:pt>
    <dgm:pt modelId="{8AE92FF7-7F7F-874B-A82B-426AAAF687B3}" type="pres">
      <dgm:prSet presAssocID="{EF41BBCC-AE69-43F1-8DCB-C507B4410F64}" presName="ThreeNodes_2_text" presStyleLbl="node1" presStyleIdx="2" presStyleCnt="3">
        <dgm:presLayoutVars>
          <dgm:bulletEnabled val="1"/>
        </dgm:presLayoutVars>
      </dgm:prSet>
      <dgm:spPr/>
    </dgm:pt>
    <dgm:pt modelId="{C55D655E-E655-C642-8233-8538635DDD49}" type="pres">
      <dgm:prSet presAssocID="{EF41BBCC-AE69-43F1-8DCB-C507B4410F64}" presName="ThreeNodes_3_text" presStyleLbl="node1" presStyleIdx="2" presStyleCnt="3">
        <dgm:presLayoutVars>
          <dgm:bulletEnabled val="1"/>
        </dgm:presLayoutVars>
      </dgm:prSet>
      <dgm:spPr/>
    </dgm:pt>
  </dgm:ptLst>
  <dgm:cxnLst>
    <dgm:cxn modelId="{C1C9EB0D-FC09-2D4D-A83D-1EA956184B73}" type="presOf" srcId="{F7DAED0C-0755-4AA6-BBB0-BE0C3D9E0254}" destId="{C55D655E-E655-C642-8233-8538635DDD49}" srcOrd="1" destOrd="0" presId="urn:microsoft.com/office/officeart/2005/8/layout/vProcess5"/>
    <dgm:cxn modelId="{C9A6DA0F-5E7D-A547-B694-3EC511D03ABD}" type="presOf" srcId="{D8A610B0-F360-400A-BB73-C9DC782FAE09}" destId="{1051D961-07D9-CC4D-87F4-4AA4C8536758}" srcOrd="0" destOrd="0" presId="urn:microsoft.com/office/officeart/2005/8/layout/vProcess5"/>
    <dgm:cxn modelId="{E7FF5313-24DE-4313-BF47-A7FE516B97B5}" srcId="{EF41BBCC-AE69-43F1-8DCB-C507B4410F64}" destId="{6C88DF2F-0A95-4A77-B8CA-B2CBF1780163}" srcOrd="1" destOrd="0" parTransId="{83B755B1-AB68-410E-9804-87A94297CE44}" sibTransId="{C6FBF603-180D-45B7-A497-D96FE2A69E89}"/>
    <dgm:cxn modelId="{A92F6C44-D0C0-D04C-976A-7CE5D51CA3D6}" type="presOf" srcId="{6C88DF2F-0A95-4A77-B8CA-B2CBF1780163}" destId="{C88553EB-A2F8-3245-AFC5-EF88031DEF59}" srcOrd="0" destOrd="0" presId="urn:microsoft.com/office/officeart/2005/8/layout/vProcess5"/>
    <dgm:cxn modelId="{EB6E0945-8F99-F345-8B0A-E0BBCA6CFFFD}" type="presOf" srcId="{C6FBF603-180D-45B7-A497-D96FE2A69E89}" destId="{6CBCF554-7A7F-9949-B655-1B3BBFBE0A8F}" srcOrd="0" destOrd="0" presId="urn:microsoft.com/office/officeart/2005/8/layout/vProcess5"/>
    <dgm:cxn modelId="{10E06A73-E7CB-0242-AB3F-A11ADF302BC5}" type="presOf" srcId="{F7DAED0C-0755-4AA6-BBB0-BE0C3D9E0254}" destId="{096F681B-2F7D-2C40-ACA9-2180B6040DDF}" srcOrd="0" destOrd="0" presId="urn:microsoft.com/office/officeart/2005/8/layout/vProcess5"/>
    <dgm:cxn modelId="{2D64A381-7F76-4EAF-BA8B-89151C73B650}" srcId="{EF41BBCC-AE69-43F1-8DCB-C507B4410F64}" destId="{F7DAED0C-0755-4AA6-BBB0-BE0C3D9E0254}" srcOrd="2" destOrd="0" parTransId="{3D3EEBB4-8C54-4783-ACF8-48F374CDD1DA}" sibTransId="{072DE513-A0AC-47CA-A5B7-6346EC3D344A}"/>
    <dgm:cxn modelId="{2ACE818C-B1A8-E947-9E48-D870DC6402A9}" type="presOf" srcId="{6C88DF2F-0A95-4A77-B8CA-B2CBF1780163}" destId="{8AE92FF7-7F7F-874B-A82B-426AAAF687B3}" srcOrd="1" destOrd="0" presId="urn:microsoft.com/office/officeart/2005/8/layout/vProcess5"/>
    <dgm:cxn modelId="{E4B6C39D-7EED-864D-AD5E-0A4CA9806A0D}" type="presOf" srcId="{8580CAD5-A711-469E-8964-A3E1BAA26388}" destId="{BC06C3BC-681A-3043-B084-C1D2AF0B91A4}" srcOrd="0" destOrd="0" presId="urn:microsoft.com/office/officeart/2005/8/layout/vProcess5"/>
    <dgm:cxn modelId="{16B099BF-EAAC-1842-8DD6-F93BF8A90538}" type="presOf" srcId="{EF41BBCC-AE69-43F1-8DCB-C507B4410F64}" destId="{797F8AE0-96E6-364B-94C5-FC505055FD26}" srcOrd="0" destOrd="0" presId="urn:microsoft.com/office/officeart/2005/8/layout/vProcess5"/>
    <dgm:cxn modelId="{889239C2-491D-4141-ADAD-FE9D951C3548}" srcId="{EF41BBCC-AE69-43F1-8DCB-C507B4410F64}" destId="{D8A610B0-F360-400A-BB73-C9DC782FAE09}" srcOrd="0" destOrd="0" parTransId="{5BCE5AF4-3AA0-4F4B-9D8B-B1CC48F892F0}" sibTransId="{8580CAD5-A711-469E-8964-A3E1BAA26388}"/>
    <dgm:cxn modelId="{1A53B1DF-6858-0943-B7B9-D49B2DEF6C56}" type="presOf" srcId="{D8A610B0-F360-400A-BB73-C9DC782FAE09}" destId="{A1FD5F73-311B-964D-9580-2AC8420AD5FE}" srcOrd="1" destOrd="0" presId="urn:microsoft.com/office/officeart/2005/8/layout/vProcess5"/>
    <dgm:cxn modelId="{C5E938DE-880E-014D-B08A-FDD55C988389}" type="presParOf" srcId="{797F8AE0-96E6-364B-94C5-FC505055FD26}" destId="{A76DB50F-EAE6-BC4D-9D2A-DD8EB8E5EC33}" srcOrd="0" destOrd="0" presId="urn:microsoft.com/office/officeart/2005/8/layout/vProcess5"/>
    <dgm:cxn modelId="{A89F0FBD-DFA6-1F42-86E6-DEAB7E87F70D}" type="presParOf" srcId="{797F8AE0-96E6-364B-94C5-FC505055FD26}" destId="{1051D961-07D9-CC4D-87F4-4AA4C8536758}" srcOrd="1" destOrd="0" presId="urn:microsoft.com/office/officeart/2005/8/layout/vProcess5"/>
    <dgm:cxn modelId="{2DD64D0E-263D-1241-A486-F25EBC862DAE}" type="presParOf" srcId="{797F8AE0-96E6-364B-94C5-FC505055FD26}" destId="{C88553EB-A2F8-3245-AFC5-EF88031DEF59}" srcOrd="2" destOrd="0" presId="urn:microsoft.com/office/officeart/2005/8/layout/vProcess5"/>
    <dgm:cxn modelId="{3F6BBB5E-BA53-D445-9891-74DC2484EABB}" type="presParOf" srcId="{797F8AE0-96E6-364B-94C5-FC505055FD26}" destId="{096F681B-2F7D-2C40-ACA9-2180B6040DDF}" srcOrd="3" destOrd="0" presId="urn:microsoft.com/office/officeart/2005/8/layout/vProcess5"/>
    <dgm:cxn modelId="{7C7C6934-6BC0-FD4F-892E-9398989ACB00}" type="presParOf" srcId="{797F8AE0-96E6-364B-94C5-FC505055FD26}" destId="{BC06C3BC-681A-3043-B084-C1D2AF0B91A4}" srcOrd="4" destOrd="0" presId="urn:microsoft.com/office/officeart/2005/8/layout/vProcess5"/>
    <dgm:cxn modelId="{4CDB0EBC-8012-CA4B-9A56-2ACE5533FC98}" type="presParOf" srcId="{797F8AE0-96E6-364B-94C5-FC505055FD26}" destId="{6CBCF554-7A7F-9949-B655-1B3BBFBE0A8F}" srcOrd="5" destOrd="0" presId="urn:microsoft.com/office/officeart/2005/8/layout/vProcess5"/>
    <dgm:cxn modelId="{2F46E464-1C13-6D4A-BB64-2C8A2E0DC94E}" type="presParOf" srcId="{797F8AE0-96E6-364B-94C5-FC505055FD26}" destId="{A1FD5F73-311B-964D-9580-2AC8420AD5FE}" srcOrd="6" destOrd="0" presId="urn:microsoft.com/office/officeart/2005/8/layout/vProcess5"/>
    <dgm:cxn modelId="{2E590E73-9F65-834D-8E30-29B9AEF87D19}" type="presParOf" srcId="{797F8AE0-96E6-364B-94C5-FC505055FD26}" destId="{8AE92FF7-7F7F-874B-A82B-426AAAF687B3}" srcOrd="7" destOrd="0" presId="urn:microsoft.com/office/officeart/2005/8/layout/vProcess5"/>
    <dgm:cxn modelId="{739685FE-141D-884F-9A9E-839CF0570CA3}" type="presParOf" srcId="{797F8AE0-96E6-364B-94C5-FC505055FD26}" destId="{C55D655E-E655-C642-8233-8538635DDD4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DC7374-DA0E-4C33-B17D-FBBC9C3CE03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4FF0499-6084-4127-BBF0-EFAC5F4EA38C}">
      <dgm:prSet/>
      <dgm:spPr/>
      <dgm:t>
        <a:bodyPr/>
        <a:lstStyle/>
        <a:p>
          <a:r>
            <a:rPr lang="mk-MK"/>
            <a:t>Лицата кои според чл. 20 од Законот, не полагаат испит за вештак, должни се да достават Барање до МП со потребните докази </a:t>
          </a:r>
          <a:endParaRPr lang="en-US"/>
        </a:p>
      </dgm:t>
    </dgm:pt>
    <dgm:pt modelId="{488EAC41-90A4-4077-8151-58C581EFDF6C}" type="parTrans" cxnId="{AC41ED65-0ADB-49BF-B02A-A9928A54C6B4}">
      <dgm:prSet/>
      <dgm:spPr/>
      <dgm:t>
        <a:bodyPr/>
        <a:lstStyle/>
        <a:p>
          <a:endParaRPr lang="en-US"/>
        </a:p>
      </dgm:t>
    </dgm:pt>
    <dgm:pt modelId="{2E20BE06-0022-44ED-942D-D8524A7333AF}" type="sibTrans" cxnId="{AC41ED65-0ADB-49BF-B02A-A9928A54C6B4}">
      <dgm:prSet/>
      <dgm:spPr/>
      <dgm:t>
        <a:bodyPr/>
        <a:lstStyle/>
        <a:p>
          <a:endParaRPr lang="en-US"/>
        </a:p>
      </dgm:t>
    </dgm:pt>
    <dgm:pt modelId="{65EAB301-3687-49ED-B6C8-92ACFFDD6820}">
      <dgm:prSet/>
      <dgm:spPr/>
      <dgm:t>
        <a:bodyPr/>
        <a:lstStyle/>
        <a:p>
          <a:r>
            <a:rPr lang="mk-MK" dirty="0"/>
            <a:t>МП им издава лиценца и ги впишува во </a:t>
          </a:r>
          <a:r>
            <a:rPr lang="mk-MK" dirty="0" err="1"/>
            <a:t>Реистарот</a:t>
          </a:r>
          <a:r>
            <a:rPr lang="mk-MK" dirty="0"/>
            <a:t> на вештаци</a:t>
          </a:r>
          <a:endParaRPr lang="en-US" dirty="0"/>
        </a:p>
      </dgm:t>
    </dgm:pt>
    <dgm:pt modelId="{577F50EC-EF6D-4C93-BE9D-E2F7BD85F16A}" type="parTrans" cxnId="{27C6EF35-EF0E-4CBC-920F-E66C5138E326}">
      <dgm:prSet/>
      <dgm:spPr/>
      <dgm:t>
        <a:bodyPr/>
        <a:lstStyle/>
        <a:p>
          <a:endParaRPr lang="en-US"/>
        </a:p>
      </dgm:t>
    </dgm:pt>
    <dgm:pt modelId="{E46AF5CB-9059-4105-8223-FC307D0B169B}" type="sibTrans" cxnId="{27C6EF35-EF0E-4CBC-920F-E66C5138E326}">
      <dgm:prSet/>
      <dgm:spPr/>
      <dgm:t>
        <a:bodyPr/>
        <a:lstStyle/>
        <a:p>
          <a:endParaRPr lang="en-US"/>
        </a:p>
      </dgm:t>
    </dgm:pt>
    <dgm:pt modelId="{521CF2AF-5DE3-4ED4-A63B-FE93B0F0F00E}">
      <dgm:prSet/>
      <dgm:spPr/>
      <dgm:t>
        <a:bodyPr/>
        <a:lstStyle/>
        <a:p>
          <a:r>
            <a:rPr lang="mk-MK" dirty="0"/>
            <a:t>Рок не е определен со  Законот што значи важат роковите од ЗОУП</a:t>
          </a:r>
          <a:endParaRPr lang="en-US" dirty="0"/>
        </a:p>
      </dgm:t>
    </dgm:pt>
    <dgm:pt modelId="{4112A66A-451D-4FE1-84D1-18EEE250D47F}" type="parTrans" cxnId="{4FC96AC1-A546-4737-983D-D62C04B0F0D1}">
      <dgm:prSet/>
      <dgm:spPr/>
      <dgm:t>
        <a:bodyPr/>
        <a:lstStyle/>
        <a:p>
          <a:endParaRPr lang="en-US"/>
        </a:p>
      </dgm:t>
    </dgm:pt>
    <dgm:pt modelId="{E60F4CE3-9426-497B-9FA6-26F4A47592A3}" type="sibTrans" cxnId="{4FC96AC1-A546-4737-983D-D62C04B0F0D1}">
      <dgm:prSet/>
      <dgm:spPr/>
      <dgm:t>
        <a:bodyPr/>
        <a:lstStyle/>
        <a:p>
          <a:endParaRPr lang="en-US"/>
        </a:p>
      </dgm:t>
    </dgm:pt>
    <dgm:pt modelId="{C7D36A7C-3B8E-43E0-BCD2-CC3F522E0DC6}">
      <dgm:prSet/>
      <dgm:spPr/>
      <dgm:t>
        <a:bodyPr/>
        <a:lstStyle/>
        <a:p>
          <a:r>
            <a:rPr lang="mk-MK"/>
            <a:t>Против Решението со кое се одбива Барањето дозволено е да се поведе управен спор пред Управниот суд</a:t>
          </a:r>
          <a:endParaRPr lang="en-US"/>
        </a:p>
      </dgm:t>
    </dgm:pt>
    <dgm:pt modelId="{86005A4C-8634-4486-803B-FF7C2B464B39}" type="parTrans" cxnId="{5071199A-3966-45D6-8E11-E657FA8675E1}">
      <dgm:prSet/>
      <dgm:spPr/>
      <dgm:t>
        <a:bodyPr/>
        <a:lstStyle/>
        <a:p>
          <a:endParaRPr lang="en-US"/>
        </a:p>
      </dgm:t>
    </dgm:pt>
    <dgm:pt modelId="{D1252F18-A0BD-4B17-B886-22820D20F9CC}" type="sibTrans" cxnId="{5071199A-3966-45D6-8E11-E657FA8675E1}">
      <dgm:prSet/>
      <dgm:spPr/>
      <dgm:t>
        <a:bodyPr/>
        <a:lstStyle/>
        <a:p>
          <a:endParaRPr lang="en-US"/>
        </a:p>
      </dgm:t>
    </dgm:pt>
    <dgm:pt modelId="{55627C35-81E1-E940-863D-C722326D8064}" type="pres">
      <dgm:prSet presAssocID="{1DDC7374-DA0E-4C33-B17D-FBBC9C3CE032}" presName="vert0" presStyleCnt="0">
        <dgm:presLayoutVars>
          <dgm:dir/>
          <dgm:animOne val="branch"/>
          <dgm:animLvl val="lvl"/>
        </dgm:presLayoutVars>
      </dgm:prSet>
      <dgm:spPr/>
    </dgm:pt>
    <dgm:pt modelId="{F43636FC-4338-6A4C-9817-F4100A04B93E}" type="pres">
      <dgm:prSet presAssocID="{84FF0499-6084-4127-BBF0-EFAC5F4EA38C}" presName="thickLine" presStyleLbl="alignNode1" presStyleIdx="0" presStyleCnt="4"/>
      <dgm:spPr/>
    </dgm:pt>
    <dgm:pt modelId="{7AC38EB8-4228-B844-91C8-94D3CF733823}" type="pres">
      <dgm:prSet presAssocID="{84FF0499-6084-4127-BBF0-EFAC5F4EA38C}" presName="horz1" presStyleCnt="0"/>
      <dgm:spPr/>
    </dgm:pt>
    <dgm:pt modelId="{0453F460-9E41-824D-80A9-9CBFCFDF3CAB}" type="pres">
      <dgm:prSet presAssocID="{84FF0499-6084-4127-BBF0-EFAC5F4EA38C}" presName="tx1" presStyleLbl="revTx" presStyleIdx="0" presStyleCnt="4"/>
      <dgm:spPr/>
    </dgm:pt>
    <dgm:pt modelId="{61515F9C-C3A5-B144-8605-1CBFE29262B0}" type="pres">
      <dgm:prSet presAssocID="{84FF0499-6084-4127-BBF0-EFAC5F4EA38C}" presName="vert1" presStyleCnt="0"/>
      <dgm:spPr/>
    </dgm:pt>
    <dgm:pt modelId="{FB0B255E-19ED-4C45-B268-1942F1620F54}" type="pres">
      <dgm:prSet presAssocID="{65EAB301-3687-49ED-B6C8-92ACFFDD6820}" presName="thickLine" presStyleLbl="alignNode1" presStyleIdx="1" presStyleCnt="4"/>
      <dgm:spPr/>
    </dgm:pt>
    <dgm:pt modelId="{2E69169E-590D-2741-ADC0-CCE3691D48D9}" type="pres">
      <dgm:prSet presAssocID="{65EAB301-3687-49ED-B6C8-92ACFFDD6820}" presName="horz1" presStyleCnt="0"/>
      <dgm:spPr/>
    </dgm:pt>
    <dgm:pt modelId="{085F2D5E-3099-4C4A-AA14-1013EDC8BDD7}" type="pres">
      <dgm:prSet presAssocID="{65EAB301-3687-49ED-B6C8-92ACFFDD6820}" presName="tx1" presStyleLbl="revTx" presStyleIdx="1" presStyleCnt="4"/>
      <dgm:spPr/>
    </dgm:pt>
    <dgm:pt modelId="{4C11471A-E329-C84C-B71E-3E67982F12B8}" type="pres">
      <dgm:prSet presAssocID="{65EAB301-3687-49ED-B6C8-92ACFFDD6820}" presName="vert1" presStyleCnt="0"/>
      <dgm:spPr/>
    </dgm:pt>
    <dgm:pt modelId="{2263EDEC-309C-4845-94B4-D21D62C58AC9}" type="pres">
      <dgm:prSet presAssocID="{521CF2AF-5DE3-4ED4-A63B-FE93B0F0F00E}" presName="thickLine" presStyleLbl="alignNode1" presStyleIdx="2" presStyleCnt="4"/>
      <dgm:spPr/>
    </dgm:pt>
    <dgm:pt modelId="{CCB786C8-2E5F-5342-BE98-0DD9B56EE722}" type="pres">
      <dgm:prSet presAssocID="{521CF2AF-5DE3-4ED4-A63B-FE93B0F0F00E}" presName="horz1" presStyleCnt="0"/>
      <dgm:spPr/>
    </dgm:pt>
    <dgm:pt modelId="{B7DD5CC6-5CF2-324B-B453-19428E57FFFA}" type="pres">
      <dgm:prSet presAssocID="{521CF2AF-5DE3-4ED4-A63B-FE93B0F0F00E}" presName="tx1" presStyleLbl="revTx" presStyleIdx="2" presStyleCnt="4"/>
      <dgm:spPr/>
    </dgm:pt>
    <dgm:pt modelId="{AB1CB9D1-37BA-B84C-9FBC-EFDC88464A92}" type="pres">
      <dgm:prSet presAssocID="{521CF2AF-5DE3-4ED4-A63B-FE93B0F0F00E}" presName="vert1" presStyleCnt="0"/>
      <dgm:spPr/>
    </dgm:pt>
    <dgm:pt modelId="{9972E11B-63B1-3E44-AB6F-038582D3CF3B}" type="pres">
      <dgm:prSet presAssocID="{C7D36A7C-3B8E-43E0-BCD2-CC3F522E0DC6}" presName="thickLine" presStyleLbl="alignNode1" presStyleIdx="3" presStyleCnt="4"/>
      <dgm:spPr/>
    </dgm:pt>
    <dgm:pt modelId="{1FE590BD-9CD3-DD4F-82AC-7422C46AE4F9}" type="pres">
      <dgm:prSet presAssocID="{C7D36A7C-3B8E-43E0-BCD2-CC3F522E0DC6}" presName="horz1" presStyleCnt="0"/>
      <dgm:spPr/>
    </dgm:pt>
    <dgm:pt modelId="{2AF04DB9-7A7B-D342-9F7C-A77D7950E39D}" type="pres">
      <dgm:prSet presAssocID="{C7D36A7C-3B8E-43E0-BCD2-CC3F522E0DC6}" presName="tx1" presStyleLbl="revTx" presStyleIdx="3" presStyleCnt="4"/>
      <dgm:spPr/>
    </dgm:pt>
    <dgm:pt modelId="{479D2C1D-6C01-E542-99AB-0C632D188E2A}" type="pres">
      <dgm:prSet presAssocID="{C7D36A7C-3B8E-43E0-BCD2-CC3F522E0DC6}" presName="vert1" presStyleCnt="0"/>
      <dgm:spPr/>
    </dgm:pt>
  </dgm:ptLst>
  <dgm:cxnLst>
    <dgm:cxn modelId="{27C6EF35-EF0E-4CBC-920F-E66C5138E326}" srcId="{1DDC7374-DA0E-4C33-B17D-FBBC9C3CE032}" destId="{65EAB301-3687-49ED-B6C8-92ACFFDD6820}" srcOrd="1" destOrd="0" parTransId="{577F50EC-EF6D-4C93-BE9D-E2F7BD85F16A}" sibTransId="{E46AF5CB-9059-4105-8223-FC307D0B169B}"/>
    <dgm:cxn modelId="{ACD6DA5F-87BF-E74F-9802-8736D6B6F751}" type="presOf" srcId="{65EAB301-3687-49ED-B6C8-92ACFFDD6820}" destId="{085F2D5E-3099-4C4A-AA14-1013EDC8BDD7}" srcOrd="0" destOrd="0" presId="urn:microsoft.com/office/officeart/2008/layout/LinedList"/>
    <dgm:cxn modelId="{AC41ED65-0ADB-49BF-B02A-A9928A54C6B4}" srcId="{1DDC7374-DA0E-4C33-B17D-FBBC9C3CE032}" destId="{84FF0499-6084-4127-BBF0-EFAC5F4EA38C}" srcOrd="0" destOrd="0" parTransId="{488EAC41-90A4-4077-8151-58C581EFDF6C}" sibTransId="{2E20BE06-0022-44ED-942D-D8524A7333AF}"/>
    <dgm:cxn modelId="{5071199A-3966-45D6-8E11-E657FA8675E1}" srcId="{1DDC7374-DA0E-4C33-B17D-FBBC9C3CE032}" destId="{C7D36A7C-3B8E-43E0-BCD2-CC3F522E0DC6}" srcOrd="3" destOrd="0" parTransId="{86005A4C-8634-4486-803B-FF7C2B464B39}" sibTransId="{D1252F18-A0BD-4B17-B886-22820D20F9CC}"/>
    <dgm:cxn modelId="{E09CD4A7-2D0A-DF48-847C-D7824D3B43D9}" type="presOf" srcId="{84FF0499-6084-4127-BBF0-EFAC5F4EA38C}" destId="{0453F460-9E41-824D-80A9-9CBFCFDF3CAB}" srcOrd="0" destOrd="0" presId="urn:microsoft.com/office/officeart/2008/layout/LinedList"/>
    <dgm:cxn modelId="{04EE66A8-194B-5A4D-9166-C9AE035FBF9A}" type="presOf" srcId="{C7D36A7C-3B8E-43E0-BCD2-CC3F522E0DC6}" destId="{2AF04DB9-7A7B-D342-9F7C-A77D7950E39D}" srcOrd="0" destOrd="0" presId="urn:microsoft.com/office/officeart/2008/layout/LinedList"/>
    <dgm:cxn modelId="{4FC96AC1-A546-4737-983D-D62C04B0F0D1}" srcId="{1DDC7374-DA0E-4C33-B17D-FBBC9C3CE032}" destId="{521CF2AF-5DE3-4ED4-A63B-FE93B0F0F00E}" srcOrd="2" destOrd="0" parTransId="{4112A66A-451D-4FE1-84D1-18EEE250D47F}" sibTransId="{E60F4CE3-9426-497B-9FA6-26F4A47592A3}"/>
    <dgm:cxn modelId="{6B3B21DA-8EFF-D64E-AA3A-073F47EB1D58}" type="presOf" srcId="{521CF2AF-5DE3-4ED4-A63B-FE93B0F0F00E}" destId="{B7DD5CC6-5CF2-324B-B453-19428E57FFFA}" srcOrd="0" destOrd="0" presId="urn:microsoft.com/office/officeart/2008/layout/LinedList"/>
    <dgm:cxn modelId="{582171E9-9ADA-364E-BDE7-CB0EE15266DA}" type="presOf" srcId="{1DDC7374-DA0E-4C33-B17D-FBBC9C3CE032}" destId="{55627C35-81E1-E940-863D-C722326D8064}" srcOrd="0" destOrd="0" presId="urn:microsoft.com/office/officeart/2008/layout/LinedList"/>
    <dgm:cxn modelId="{D9D5AFF4-6163-8644-9F6F-A67C4D73ABB5}" type="presParOf" srcId="{55627C35-81E1-E940-863D-C722326D8064}" destId="{F43636FC-4338-6A4C-9817-F4100A04B93E}" srcOrd="0" destOrd="0" presId="urn:microsoft.com/office/officeart/2008/layout/LinedList"/>
    <dgm:cxn modelId="{7E473C70-F32E-B24F-B197-D695B8EB25D9}" type="presParOf" srcId="{55627C35-81E1-E940-863D-C722326D8064}" destId="{7AC38EB8-4228-B844-91C8-94D3CF733823}" srcOrd="1" destOrd="0" presId="urn:microsoft.com/office/officeart/2008/layout/LinedList"/>
    <dgm:cxn modelId="{54196EB4-2C27-9243-A53B-429A7FA03E18}" type="presParOf" srcId="{7AC38EB8-4228-B844-91C8-94D3CF733823}" destId="{0453F460-9E41-824D-80A9-9CBFCFDF3CAB}" srcOrd="0" destOrd="0" presId="urn:microsoft.com/office/officeart/2008/layout/LinedList"/>
    <dgm:cxn modelId="{36F5DACD-29AE-7043-B212-04390ED442D8}" type="presParOf" srcId="{7AC38EB8-4228-B844-91C8-94D3CF733823}" destId="{61515F9C-C3A5-B144-8605-1CBFE29262B0}" srcOrd="1" destOrd="0" presId="urn:microsoft.com/office/officeart/2008/layout/LinedList"/>
    <dgm:cxn modelId="{208D5A9A-3A58-A642-8493-8F9130052B26}" type="presParOf" srcId="{55627C35-81E1-E940-863D-C722326D8064}" destId="{FB0B255E-19ED-4C45-B268-1942F1620F54}" srcOrd="2" destOrd="0" presId="urn:microsoft.com/office/officeart/2008/layout/LinedList"/>
    <dgm:cxn modelId="{81427B3D-03FF-344D-B4A9-2FE60569AB49}" type="presParOf" srcId="{55627C35-81E1-E940-863D-C722326D8064}" destId="{2E69169E-590D-2741-ADC0-CCE3691D48D9}" srcOrd="3" destOrd="0" presId="urn:microsoft.com/office/officeart/2008/layout/LinedList"/>
    <dgm:cxn modelId="{D09E7839-16E7-AD47-B37A-16509F2EA2BB}" type="presParOf" srcId="{2E69169E-590D-2741-ADC0-CCE3691D48D9}" destId="{085F2D5E-3099-4C4A-AA14-1013EDC8BDD7}" srcOrd="0" destOrd="0" presId="urn:microsoft.com/office/officeart/2008/layout/LinedList"/>
    <dgm:cxn modelId="{C270936C-621D-8245-A265-F2768A665202}" type="presParOf" srcId="{2E69169E-590D-2741-ADC0-CCE3691D48D9}" destId="{4C11471A-E329-C84C-B71E-3E67982F12B8}" srcOrd="1" destOrd="0" presId="urn:microsoft.com/office/officeart/2008/layout/LinedList"/>
    <dgm:cxn modelId="{C86DCB9C-0F85-9E4B-9C00-FB8543CFBBF9}" type="presParOf" srcId="{55627C35-81E1-E940-863D-C722326D8064}" destId="{2263EDEC-309C-4845-94B4-D21D62C58AC9}" srcOrd="4" destOrd="0" presId="urn:microsoft.com/office/officeart/2008/layout/LinedList"/>
    <dgm:cxn modelId="{9679236A-3F55-CF42-848E-AF6B2CC26C02}" type="presParOf" srcId="{55627C35-81E1-E940-863D-C722326D8064}" destId="{CCB786C8-2E5F-5342-BE98-0DD9B56EE722}" srcOrd="5" destOrd="0" presId="urn:microsoft.com/office/officeart/2008/layout/LinedList"/>
    <dgm:cxn modelId="{06E015C8-5AA5-EF4D-84C5-271842B1EB9D}" type="presParOf" srcId="{CCB786C8-2E5F-5342-BE98-0DD9B56EE722}" destId="{B7DD5CC6-5CF2-324B-B453-19428E57FFFA}" srcOrd="0" destOrd="0" presId="urn:microsoft.com/office/officeart/2008/layout/LinedList"/>
    <dgm:cxn modelId="{32BFD54B-0BB3-0048-B2FB-99A423F5C7EC}" type="presParOf" srcId="{CCB786C8-2E5F-5342-BE98-0DD9B56EE722}" destId="{AB1CB9D1-37BA-B84C-9FBC-EFDC88464A92}" srcOrd="1" destOrd="0" presId="urn:microsoft.com/office/officeart/2008/layout/LinedList"/>
    <dgm:cxn modelId="{EB488B64-FAEE-5B46-86E7-378DDD4FC92B}" type="presParOf" srcId="{55627C35-81E1-E940-863D-C722326D8064}" destId="{9972E11B-63B1-3E44-AB6F-038582D3CF3B}" srcOrd="6" destOrd="0" presId="urn:microsoft.com/office/officeart/2008/layout/LinedList"/>
    <dgm:cxn modelId="{BEE5B932-5976-8A41-89A5-9661537F37A6}" type="presParOf" srcId="{55627C35-81E1-E940-863D-C722326D8064}" destId="{1FE590BD-9CD3-DD4F-82AC-7422C46AE4F9}" srcOrd="7" destOrd="0" presId="urn:microsoft.com/office/officeart/2008/layout/LinedList"/>
    <dgm:cxn modelId="{148B9041-1D70-DA46-BB6E-8FD3DDB9F5D4}" type="presParOf" srcId="{1FE590BD-9CD3-DD4F-82AC-7422C46AE4F9}" destId="{2AF04DB9-7A7B-D342-9F7C-A77D7950E39D}" srcOrd="0" destOrd="0" presId="urn:microsoft.com/office/officeart/2008/layout/LinedList"/>
    <dgm:cxn modelId="{73BD05DD-93FB-554F-A24E-7E3EDF138AFD}" type="presParOf" srcId="{1FE590BD-9CD3-DD4F-82AC-7422C46AE4F9}" destId="{479D2C1D-6C01-E542-99AB-0C632D188E2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97EFB4-7FC9-4716-B0CB-8A69DB5F77D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5D015FF-8C33-49DC-9AFA-4D1557029E2E}">
      <dgm:prSet/>
      <dgm:spPr/>
      <dgm:t>
        <a:bodyPr/>
        <a:lstStyle/>
        <a:p>
          <a:r>
            <a:rPr lang="mk-MK"/>
            <a:t>име и презиме, адреса, телефонски број, електронска адреса и регистарски број на лиценцата на вештакот; </a:t>
          </a:r>
          <a:endParaRPr lang="en-US"/>
        </a:p>
      </dgm:t>
    </dgm:pt>
    <dgm:pt modelId="{889174F0-2A1B-4A6D-B609-6BA1584B2EDE}" type="parTrans" cxnId="{BE0F2B6E-CD2C-4338-89A8-44A631801689}">
      <dgm:prSet/>
      <dgm:spPr/>
      <dgm:t>
        <a:bodyPr/>
        <a:lstStyle/>
        <a:p>
          <a:endParaRPr lang="en-US"/>
        </a:p>
      </dgm:t>
    </dgm:pt>
    <dgm:pt modelId="{275FAF74-E03F-4DB6-8B03-BE736167DFEC}" type="sibTrans" cxnId="{BE0F2B6E-CD2C-4338-89A8-44A631801689}">
      <dgm:prSet/>
      <dgm:spPr/>
      <dgm:t>
        <a:bodyPr/>
        <a:lstStyle/>
        <a:p>
          <a:endParaRPr lang="en-US"/>
        </a:p>
      </dgm:t>
    </dgm:pt>
    <dgm:pt modelId="{BC4C3903-387B-4847-81D3-473F660C63F3}">
      <dgm:prSet/>
      <dgm:spPr/>
      <dgm:t>
        <a:bodyPr/>
        <a:lstStyle/>
        <a:p>
          <a:r>
            <a:rPr lang="mk-MK"/>
            <a:t>областа на вештачење за која е издадена лиценцата и </a:t>
          </a:r>
          <a:endParaRPr lang="en-US"/>
        </a:p>
      </dgm:t>
    </dgm:pt>
    <dgm:pt modelId="{F6A6E114-9C61-4E36-9C82-A2A6DDFCEA11}" type="parTrans" cxnId="{5FA00228-2CEC-4F68-82BA-4D504558D1CD}">
      <dgm:prSet/>
      <dgm:spPr/>
      <dgm:t>
        <a:bodyPr/>
        <a:lstStyle/>
        <a:p>
          <a:endParaRPr lang="en-US"/>
        </a:p>
      </dgm:t>
    </dgm:pt>
    <dgm:pt modelId="{5BD3C225-87B7-4AB3-B8A5-B81AC7314A5C}" type="sibTrans" cxnId="{5FA00228-2CEC-4F68-82BA-4D504558D1CD}">
      <dgm:prSet/>
      <dgm:spPr/>
      <dgm:t>
        <a:bodyPr/>
        <a:lstStyle/>
        <a:p>
          <a:endParaRPr lang="en-US"/>
        </a:p>
      </dgm:t>
    </dgm:pt>
    <dgm:pt modelId="{3644898E-B453-4773-B4D3-0038D3BAF9F0}">
      <dgm:prSet/>
      <dgm:spPr/>
      <dgm:t>
        <a:bodyPr/>
        <a:lstStyle/>
        <a:p>
          <a:r>
            <a:rPr lang="mk-MK"/>
            <a:t>изречени правосилни дисциплински одлуки</a:t>
          </a:r>
          <a:endParaRPr lang="en-US"/>
        </a:p>
      </dgm:t>
    </dgm:pt>
    <dgm:pt modelId="{C0AEF49C-9E8F-4487-981E-0A153C8E4406}" type="parTrans" cxnId="{B749B90C-E19C-4250-9576-0A112DE21201}">
      <dgm:prSet/>
      <dgm:spPr/>
      <dgm:t>
        <a:bodyPr/>
        <a:lstStyle/>
        <a:p>
          <a:endParaRPr lang="en-US"/>
        </a:p>
      </dgm:t>
    </dgm:pt>
    <dgm:pt modelId="{C25746BF-E936-479F-A7DD-44BA15E73BD2}" type="sibTrans" cxnId="{B749B90C-E19C-4250-9576-0A112DE21201}">
      <dgm:prSet/>
      <dgm:spPr/>
      <dgm:t>
        <a:bodyPr/>
        <a:lstStyle/>
        <a:p>
          <a:endParaRPr lang="en-US"/>
        </a:p>
      </dgm:t>
    </dgm:pt>
    <dgm:pt modelId="{CD4B24D4-52EC-1245-9614-A51A3ACC6B94}" type="pres">
      <dgm:prSet presAssocID="{9897EFB4-7FC9-4716-B0CB-8A69DB5F77D4}" presName="linear" presStyleCnt="0">
        <dgm:presLayoutVars>
          <dgm:animLvl val="lvl"/>
          <dgm:resizeHandles val="exact"/>
        </dgm:presLayoutVars>
      </dgm:prSet>
      <dgm:spPr/>
    </dgm:pt>
    <dgm:pt modelId="{00817EF9-3829-7D48-BDA7-BAA9A6539996}" type="pres">
      <dgm:prSet presAssocID="{F5D015FF-8C33-49DC-9AFA-4D1557029E2E}" presName="parentText" presStyleLbl="node1" presStyleIdx="0" presStyleCnt="3">
        <dgm:presLayoutVars>
          <dgm:chMax val="0"/>
          <dgm:bulletEnabled val="1"/>
        </dgm:presLayoutVars>
      </dgm:prSet>
      <dgm:spPr/>
    </dgm:pt>
    <dgm:pt modelId="{46BD39CF-77ED-B145-BA3A-E564CCF4C47F}" type="pres">
      <dgm:prSet presAssocID="{275FAF74-E03F-4DB6-8B03-BE736167DFEC}" presName="spacer" presStyleCnt="0"/>
      <dgm:spPr/>
    </dgm:pt>
    <dgm:pt modelId="{62BA7E9D-2CE0-5C42-B83B-B2A1C506BE77}" type="pres">
      <dgm:prSet presAssocID="{BC4C3903-387B-4847-81D3-473F660C63F3}" presName="parentText" presStyleLbl="node1" presStyleIdx="1" presStyleCnt="3">
        <dgm:presLayoutVars>
          <dgm:chMax val="0"/>
          <dgm:bulletEnabled val="1"/>
        </dgm:presLayoutVars>
      </dgm:prSet>
      <dgm:spPr/>
    </dgm:pt>
    <dgm:pt modelId="{20F6BB7E-DF49-9B4A-A6F1-F9240F3B2739}" type="pres">
      <dgm:prSet presAssocID="{5BD3C225-87B7-4AB3-B8A5-B81AC7314A5C}" presName="spacer" presStyleCnt="0"/>
      <dgm:spPr/>
    </dgm:pt>
    <dgm:pt modelId="{210F65CD-09EA-EF48-B46C-FD0D52423A80}" type="pres">
      <dgm:prSet presAssocID="{3644898E-B453-4773-B4D3-0038D3BAF9F0}" presName="parentText" presStyleLbl="node1" presStyleIdx="2" presStyleCnt="3">
        <dgm:presLayoutVars>
          <dgm:chMax val="0"/>
          <dgm:bulletEnabled val="1"/>
        </dgm:presLayoutVars>
      </dgm:prSet>
      <dgm:spPr/>
    </dgm:pt>
  </dgm:ptLst>
  <dgm:cxnLst>
    <dgm:cxn modelId="{14FC1803-CE57-BD41-8165-8C2444B76A5E}" type="presOf" srcId="{F5D015FF-8C33-49DC-9AFA-4D1557029E2E}" destId="{00817EF9-3829-7D48-BDA7-BAA9A6539996}" srcOrd="0" destOrd="0" presId="urn:microsoft.com/office/officeart/2005/8/layout/vList2"/>
    <dgm:cxn modelId="{B749B90C-E19C-4250-9576-0A112DE21201}" srcId="{9897EFB4-7FC9-4716-B0CB-8A69DB5F77D4}" destId="{3644898E-B453-4773-B4D3-0038D3BAF9F0}" srcOrd="2" destOrd="0" parTransId="{C0AEF49C-9E8F-4487-981E-0A153C8E4406}" sibTransId="{C25746BF-E936-479F-A7DD-44BA15E73BD2}"/>
    <dgm:cxn modelId="{5FA00228-2CEC-4F68-82BA-4D504558D1CD}" srcId="{9897EFB4-7FC9-4716-B0CB-8A69DB5F77D4}" destId="{BC4C3903-387B-4847-81D3-473F660C63F3}" srcOrd="1" destOrd="0" parTransId="{F6A6E114-9C61-4E36-9C82-A2A6DDFCEA11}" sibTransId="{5BD3C225-87B7-4AB3-B8A5-B81AC7314A5C}"/>
    <dgm:cxn modelId="{BE0F2B6E-CD2C-4338-89A8-44A631801689}" srcId="{9897EFB4-7FC9-4716-B0CB-8A69DB5F77D4}" destId="{F5D015FF-8C33-49DC-9AFA-4D1557029E2E}" srcOrd="0" destOrd="0" parTransId="{889174F0-2A1B-4A6D-B609-6BA1584B2EDE}" sibTransId="{275FAF74-E03F-4DB6-8B03-BE736167DFEC}"/>
    <dgm:cxn modelId="{0942B086-3246-1A41-84D1-7426D31D030B}" type="presOf" srcId="{3644898E-B453-4773-B4D3-0038D3BAF9F0}" destId="{210F65CD-09EA-EF48-B46C-FD0D52423A80}" srcOrd="0" destOrd="0" presId="urn:microsoft.com/office/officeart/2005/8/layout/vList2"/>
    <dgm:cxn modelId="{C6A16EBE-1512-D448-94EA-9B9341CE9CCE}" type="presOf" srcId="{9897EFB4-7FC9-4716-B0CB-8A69DB5F77D4}" destId="{CD4B24D4-52EC-1245-9614-A51A3ACC6B94}" srcOrd="0" destOrd="0" presId="urn:microsoft.com/office/officeart/2005/8/layout/vList2"/>
    <dgm:cxn modelId="{11866DC0-58A9-4A45-BFE7-73B7F021172B}" type="presOf" srcId="{BC4C3903-387B-4847-81D3-473F660C63F3}" destId="{62BA7E9D-2CE0-5C42-B83B-B2A1C506BE77}" srcOrd="0" destOrd="0" presId="urn:microsoft.com/office/officeart/2005/8/layout/vList2"/>
    <dgm:cxn modelId="{5139C860-263D-DD46-9AA4-CE1C96826834}" type="presParOf" srcId="{CD4B24D4-52EC-1245-9614-A51A3ACC6B94}" destId="{00817EF9-3829-7D48-BDA7-BAA9A6539996}" srcOrd="0" destOrd="0" presId="urn:microsoft.com/office/officeart/2005/8/layout/vList2"/>
    <dgm:cxn modelId="{1A80DDA6-D62F-7E4C-862D-3257ACB54784}" type="presParOf" srcId="{CD4B24D4-52EC-1245-9614-A51A3ACC6B94}" destId="{46BD39CF-77ED-B145-BA3A-E564CCF4C47F}" srcOrd="1" destOrd="0" presId="urn:microsoft.com/office/officeart/2005/8/layout/vList2"/>
    <dgm:cxn modelId="{C5191E4C-A113-A342-B23C-94DDF0F06F97}" type="presParOf" srcId="{CD4B24D4-52EC-1245-9614-A51A3ACC6B94}" destId="{62BA7E9D-2CE0-5C42-B83B-B2A1C506BE77}" srcOrd="2" destOrd="0" presId="urn:microsoft.com/office/officeart/2005/8/layout/vList2"/>
    <dgm:cxn modelId="{B11C8D90-EB78-2D44-9E53-2602D2D633DD}" type="presParOf" srcId="{CD4B24D4-52EC-1245-9614-A51A3ACC6B94}" destId="{20F6BB7E-DF49-9B4A-A6F1-F9240F3B2739}" srcOrd="3" destOrd="0" presId="urn:microsoft.com/office/officeart/2005/8/layout/vList2"/>
    <dgm:cxn modelId="{11812B75-B3DF-BD4F-985D-2EEF65333FD4}" type="presParOf" srcId="{CD4B24D4-52EC-1245-9614-A51A3ACC6B94}" destId="{210F65CD-09EA-EF48-B46C-FD0D52423A8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FB748F-5E57-498A-9841-E103D93B3C1D}"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562E25F8-0167-4663-A2FF-4A5F86BCB415}">
      <dgm:prSet/>
      <dgm:spPr/>
      <dgm:t>
        <a:bodyPr/>
        <a:lstStyle/>
        <a:p>
          <a:r>
            <a:rPr lang="mk-MK" dirty="0"/>
            <a:t>Дали е лиценцата за вештачење од Законот за вештачење од 2023 </a:t>
          </a:r>
          <a:r>
            <a:rPr lang="mk-MK" dirty="0" err="1"/>
            <a:t>гидина</a:t>
          </a:r>
          <a:r>
            <a:rPr lang="mk-MK" dirty="0"/>
            <a:t> – </a:t>
          </a:r>
          <a:r>
            <a:rPr lang="mk-MK" b="1" dirty="0"/>
            <a:t>трајна лиценца</a:t>
          </a:r>
          <a:r>
            <a:rPr lang="mk-MK" dirty="0"/>
            <a:t>?</a:t>
          </a:r>
          <a:endParaRPr lang="en-US" dirty="0"/>
        </a:p>
      </dgm:t>
    </dgm:pt>
    <dgm:pt modelId="{807E968E-2C5F-4B94-92CD-EA8AA98F0A45}" type="parTrans" cxnId="{76A2A4EA-D8E5-4EDB-8DED-6D2888839424}">
      <dgm:prSet/>
      <dgm:spPr/>
      <dgm:t>
        <a:bodyPr/>
        <a:lstStyle/>
        <a:p>
          <a:endParaRPr lang="en-US"/>
        </a:p>
      </dgm:t>
    </dgm:pt>
    <dgm:pt modelId="{16015597-FC78-44CD-8927-93918F7FB6FF}" type="sibTrans" cxnId="{76A2A4EA-D8E5-4EDB-8DED-6D2888839424}">
      <dgm:prSet/>
      <dgm:spPr/>
      <dgm:t>
        <a:bodyPr/>
        <a:lstStyle/>
        <a:p>
          <a:endParaRPr lang="en-US"/>
        </a:p>
      </dgm:t>
    </dgm:pt>
    <dgm:pt modelId="{43CDC743-C938-4F06-A2A8-CB8333652369}">
      <dgm:prSet/>
      <dgm:spPr/>
      <dgm:t>
        <a:bodyPr/>
        <a:lstStyle/>
        <a:p>
          <a:r>
            <a:rPr lang="mk-MK" dirty="0"/>
            <a:t>Законот не предвидува рок на важење и продолжување на лиценца -  </a:t>
          </a:r>
          <a:r>
            <a:rPr lang="mk-MK" b="1" dirty="0"/>
            <a:t>таа е трајна!</a:t>
          </a:r>
          <a:endParaRPr lang="en-US" b="1" dirty="0"/>
        </a:p>
      </dgm:t>
    </dgm:pt>
    <dgm:pt modelId="{23F1348E-E18B-40A4-8659-C35BCB27B6EA}" type="parTrans" cxnId="{A7122E6D-23D4-4E11-BAB5-3809C3E9B3ED}">
      <dgm:prSet/>
      <dgm:spPr/>
      <dgm:t>
        <a:bodyPr/>
        <a:lstStyle/>
        <a:p>
          <a:endParaRPr lang="en-US"/>
        </a:p>
      </dgm:t>
    </dgm:pt>
    <dgm:pt modelId="{0A8EE84E-83E0-4A4D-9050-9885DCCACFFF}" type="sibTrans" cxnId="{A7122E6D-23D4-4E11-BAB5-3809C3E9B3ED}">
      <dgm:prSet/>
      <dgm:spPr/>
      <dgm:t>
        <a:bodyPr/>
        <a:lstStyle/>
        <a:p>
          <a:endParaRPr lang="en-US"/>
        </a:p>
      </dgm:t>
    </dgm:pt>
    <dgm:pt modelId="{E7771D47-E350-4575-9CEA-5AB680880DAF}">
      <dgm:prSet/>
      <dgm:spPr/>
      <dgm:t>
        <a:bodyPr/>
        <a:lstStyle/>
        <a:p>
          <a:r>
            <a:rPr lang="mk-MK" dirty="0"/>
            <a:t>Услов да се задржи еднаш стекната лиценца: </a:t>
          </a:r>
          <a:r>
            <a:rPr lang="mk-MK" dirty="0">
              <a:solidFill>
                <a:schemeClr val="tx1"/>
              </a:solidFill>
            </a:rPr>
            <a:t>учество на континуирана обука секоја година</a:t>
          </a:r>
          <a:endParaRPr lang="en-US" dirty="0">
            <a:solidFill>
              <a:schemeClr val="tx1"/>
            </a:solidFill>
          </a:endParaRPr>
        </a:p>
      </dgm:t>
    </dgm:pt>
    <dgm:pt modelId="{D1C455EF-82A4-4E20-BF3C-5F1BC3A3A679}" type="parTrans" cxnId="{8F579605-831F-47B4-BFB7-CB180E98C643}">
      <dgm:prSet/>
      <dgm:spPr/>
      <dgm:t>
        <a:bodyPr/>
        <a:lstStyle/>
        <a:p>
          <a:endParaRPr lang="en-US"/>
        </a:p>
      </dgm:t>
    </dgm:pt>
    <dgm:pt modelId="{65DF9CD9-E0DA-4CB0-9BDD-C32B604E96AA}" type="sibTrans" cxnId="{8F579605-831F-47B4-BFB7-CB180E98C643}">
      <dgm:prSet/>
      <dgm:spPr/>
      <dgm:t>
        <a:bodyPr/>
        <a:lstStyle/>
        <a:p>
          <a:endParaRPr lang="en-US"/>
        </a:p>
      </dgm:t>
    </dgm:pt>
    <dgm:pt modelId="{21338BAB-9B71-7D48-B128-7036033FC55B}" type="pres">
      <dgm:prSet presAssocID="{97FB748F-5E57-498A-9841-E103D93B3C1D}" presName="outerComposite" presStyleCnt="0">
        <dgm:presLayoutVars>
          <dgm:chMax val="5"/>
          <dgm:dir/>
          <dgm:resizeHandles val="exact"/>
        </dgm:presLayoutVars>
      </dgm:prSet>
      <dgm:spPr/>
    </dgm:pt>
    <dgm:pt modelId="{844E099A-F1ED-3642-8074-A5671EDDDD52}" type="pres">
      <dgm:prSet presAssocID="{97FB748F-5E57-498A-9841-E103D93B3C1D}" presName="dummyMaxCanvas" presStyleCnt="0">
        <dgm:presLayoutVars/>
      </dgm:prSet>
      <dgm:spPr/>
    </dgm:pt>
    <dgm:pt modelId="{673CAFF9-3611-7341-8D51-592FF280538D}" type="pres">
      <dgm:prSet presAssocID="{97FB748F-5E57-498A-9841-E103D93B3C1D}" presName="ThreeNodes_1" presStyleLbl="node1" presStyleIdx="0" presStyleCnt="3">
        <dgm:presLayoutVars>
          <dgm:bulletEnabled val="1"/>
        </dgm:presLayoutVars>
      </dgm:prSet>
      <dgm:spPr/>
    </dgm:pt>
    <dgm:pt modelId="{9230F4B6-603B-AC48-89DE-FB9DCABE05C8}" type="pres">
      <dgm:prSet presAssocID="{97FB748F-5E57-498A-9841-E103D93B3C1D}" presName="ThreeNodes_2" presStyleLbl="node1" presStyleIdx="1" presStyleCnt="3">
        <dgm:presLayoutVars>
          <dgm:bulletEnabled val="1"/>
        </dgm:presLayoutVars>
      </dgm:prSet>
      <dgm:spPr/>
    </dgm:pt>
    <dgm:pt modelId="{0D913711-4A07-6B4F-823F-D4F3651A7568}" type="pres">
      <dgm:prSet presAssocID="{97FB748F-5E57-498A-9841-E103D93B3C1D}" presName="ThreeNodes_3" presStyleLbl="node1" presStyleIdx="2" presStyleCnt="3">
        <dgm:presLayoutVars>
          <dgm:bulletEnabled val="1"/>
        </dgm:presLayoutVars>
      </dgm:prSet>
      <dgm:spPr/>
    </dgm:pt>
    <dgm:pt modelId="{80379612-5287-D041-8E30-B9AFA3ABA3F0}" type="pres">
      <dgm:prSet presAssocID="{97FB748F-5E57-498A-9841-E103D93B3C1D}" presName="ThreeConn_1-2" presStyleLbl="fgAccFollowNode1" presStyleIdx="0" presStyleCnt="2">
        <dgm:presLayoutVars>
          <dgm:bulletEnabled val="1"/>
        </dgm:presLayoutVars>
      </dgm:prSet>
      <dgm:spPr/>
    </dgm:pt>
    <dgm:pt modelId="{531E2F7B-E68C-0F47-BAB9-850625103089}" type="pres">
      <dgm:prSet presAssocID="{97FB748F-5E57-498A-9841-E103D93B3C1D}" presName="ThreeConn_2-3" presStyleLbl="fgAccFollowNode1" presStyleIdx="1" presStyleCnt="2">
        <dgm:presLayoutVars>
          <dgm:bulletEnabled val="1"/>
        </dgm:presLayoutVars>
      </dgm:prSet>
      <dgm:spPr/>
    </dgm:pt>
    <dgm:pt modelId="{9C564666-2FB5-E146-8CB1-995816F93287}" type="pres">
      <dgm:prSet presAssocID="{97FB748F-5E57-498A-9841-E103D93B3C1D}" presName="ThreeNodes_1_text" presStyleLbl="node1" presStyleIdx="2" presStyleCnt="3">
        <dgm:presLayoutVars>
          <dgm:bulletEnabled val="1"/>
        </dgm:presLayoutVars>
      </dgm:prSet>
      <dgm:spPr/>
    </dgm:pt>
    <dgm:pt modelId="{6D49A567-F30E-2543-AEF9-1A1449248200}" type="pres">
      <dgm:prSet presAssocID="{97FB748F-5E57-498A-9841-E103D93B3C1D}" presName="ThreeNodes_2_text" presStyleLbl="node1" presStyleIdx="2" presStyleCnt="3">
        <dgm:presLayoutVars>
          <dgm:bulletEnabled val="1"/>
        </dgm:presLayoutVars>
      </dgm:prSet>
      <dgm:spPr/>
    </dgm:pt>
    <dgm:pt modelId="{6391C92D-4342-0F4E-ADF4-576F9EF2E273}" type="pres">
      <dgm:prSet presAssocID="{97FB748F-5E57-498A-9841-E103D93B3C1D}" presName="ThreeNodes_3_text" presStyleLbl="node1" presStyleIdx="2" presStyleCnt="3">
        <dgm:presLayoutVars>
          <dgm:bulletEnabled val="1"/>
        </dgm:presLayoutVars>
      </dgm:prSet>
      <dgm:spPr/>
    </dgm:pt>
  </dgm:ptLst>
  <dgm:cxnLst>
    <dgm:cxn modelId="{8F579605-831F-47B4-BFB7-CB180E98C643}" srcId="{97FB748F-5E57-498A-9841-E103D93B3C1D}" destId="{E7771D47-E350-4575-9CEA-5AB680880DAF}" srcOrd="2" destOrd="0" parTransId="{D1C455EF-82A4-4E20-BF3C-5F1BC3A3A679}" sibTransId="{65DF9CD9-E0DA-4CB0-9BDD-C32B604E96AA}"/>
    <dgm:cxn modelId="{2DE11636-EE0E-FF44-99CE-9EC72967CF1E}" type="presOf" srcId="{562E25F8-0167-4663-A2FF-4A5F86BCB415}" destId="{673CAFF9-3611-7341-8D51-592FF280538D}" srcOrd="0" destOrd="0" presId="urn:microsoft.com/office/officeart/2005/8/layout/vProcess5"/>
    <dgm:cxn modelId="{C83C883A-282B-DC46-B915-E6F6CDF71DAF}" type="presOf" srcId="{562E25F8-0167-4663-A2FF-4A5F86BCB415}" destId="{9C564666-2FB5-E146-8CB1-995816F93287}" srcOrd="1" destOrd="0" presId="urn:microsoft.com/office/officeart/2005/8/layout/vProcess5"/>
    <dgm:cxn modelId="{2CD51358-1AC3-754F-A75E-7A23B140750A}" type="presOf" srcId="{16015597-FC78-44CD-8927-93918F7FB6FF}" destId="{80379612-5287-D041-8E30-B9AFA3ABA3F0}" srcOrd="0" destOrd="0" presId="urn:microsoft.com/office/officeart/2005/8/layout/vProcess5"/>
    <dgm:cxn modelId="{A7122E6D-23D4-4E11-BAB5-3809C3E9B3ED}" srcId="{97FB748F-5E57-498A-9841-E103D93B3C1D}" destId="{43CDC743-C938-4F06-A2A8-CB8333652369}" srcOrd="1" destOrd="0" parTransId="{23F1348E-E18B-40A4-8659-C35BCB27B6EA}" sibTransId="{0A8EE84E-83E0-4A4D-9050-9885DCCACFFF}"/>
    <dgm:cxn modelId="{58C28989-C9DC-A247-8191-7C2590A57B3D}" type="presOf" srcId="{43CDC743-C938-4F06-A2A8-CB8333652369}" destId="{9230F4B6-603B-AC48-89DE-FB9DCABE05C8}" srcOrd="0" destOrd="0" presId="urn:microsoft.com/office/officeart/2005/8/layout/vProcess5"/>
    <dgm:cxn modelId="{C45141A5-A46F-4C46-9D55-8F85D0BE544A}" type="presOf" srcId="{43CDC743-C938-4F06-A2A8-CB8333652369}" destId="{6D49A567-F30E-2543-AEF9-1A1449248200}" srcOrd="1" destOrd="0" presId="urn:microsoft.com/office/officeart/2005/8/layout/vProcess5"/>
    <dgm:cxn modelId="{DBD97DCD-3D0D-2E43-A04B-CF7ACD20F17B}" type="presOf" srcId="{0A8EE84E-83E0-4A4D-9050-9885DCCACFFF}" destId="{531E2F7B-E68C-0F47-BAB9-850625103089}" srcOrd="0" destOrd="0" presId="urn:microsoft.com/office/officeart/2005/8/layout/vProcess5"/>
    <dgm:cxn modelId="{73796BCF-2911-2340-A93E-41AD935644AB}" type="presOf" srcId="{E7771D47-E350-4575-9CEA-5AB680880DAF}" destId="{0D913711-4A07-6B4F-823F-D4F3651A7568}" srcOrd="0" destOrd="0" presId="urn:microsoft.com/office/officeart/2005/8/layout/vProcess5"/>
    <dgm:cxn modelId="{C49025DA-9D06-E841-94E9-983F4CB88F1E}" type="presOf" srcId="{E7771D47-E350-4575-9CEA-5AB680880DAF}" destId="{6391C92D-4342-0F4E-ADF4-576F9EF2E273}" srcOrd="1" destOrd="0" presId="urn:microsoft.com/office/officeart/2005/8/layout/vProcess5"/>
    <dgm:cxn modelId="{76A2A4EA-D8E5-4EDB-8DED-6D2888839424}" srcId="{97FB748F-5E57-498A-9841-E103D93B3C1D}" destId="{562E25F8-0167-4663-A2FF-4A5F86BCB415}" srcOrd="0" destOrd="0" parTransId="{807E968E-2C5F-4B94-92CD-EA8AA98F0A45}" sibTransId="{16015597-FC78-44CD-8927-93918F7FB6FF}"/>
    <dgm:cxn modelId="{93F47CF7-3AB9-934A-95E3-A83BFA54D67B}" type="presOf" srcId="{97FB748F-5E57-498A-9841-E103D93B3C1D}" destId="{21338BAB-9B71-7D48-B128-7036033FC55B}" srcOrd="0" destOrd="0" presId="urn:microsoft.com/office/officeart/2005/8/layout/vProcess5"/>
    <dgm:cxn modelId="{115A67F6-F884-7246-9F15-DF595D9D7C87}" type="presParOf" srcId="{21338BAB-9B71-7D48-B128-7036033FC55B}" destId="{844E099A-F1ED-3642-8074-A5671EDDDD52}" srcOrd="0" destOrd="0" presId="urn:microsoft.com/office/officeart/2005/8/layout/vProcess5"/>
    <dgm:cxn modelId="{70A99CA4-45C0-7E4E-8352-928F76FB1F38}" type="presParOf" srcId="{21338BAB-9B71-7D48-B128-7036033FC55B}" destId="{673CAFF9-3611-7341-8D51-592FF280538D}" srcOrd="1" destOrd="0" presId="urn:microsoft.com/office/officeart/2005/8/layout/vProcess5"/>
    <dgm:cxn modelId="{D9A82DAC-69A7-294E-BB26-EC27A1100162}" type="presParOf" srcId="{21338BAB-9B71-7D48-B128-7036033FC55B}" destId="{9230F4B6-603B-AC48-89DE-FB9DCABE05C8}" srcOrd="2" destOrd="0" presId="urn:microsoft.com/office/officeart/2005/8/layout/vProcess5"/>
    <dgm:cxn modelId="{1F99EC44-4043-BA4A-84FF-E7FAF4FD9C56}" type="presParOf" srcId="{21338BAB-9B71-7D48-B128-7036033FC55B}" destId="{0D913711-4A07-6B4F-823F-D4F3651A7568}" srcOrd="3" destOrd="0" presId="urn:microsoft.com/office/officeart/2005/8/layout/vProcess5"/>
    <dgm:cxn modelId="{D801CE42-B61D-7C47-A346-9BF7A38BA847}" type="presParOf" srcId="{21338BAB-9B71-7D48-B128-7036033FC55B}" destId="{80379612-5287-D041-8E30-B9AFA3ABA3F0}" srcOrd="4" destOrd="0" presId="urn:microsoft.com/office/officeart/2005/8/layout/vProcess5"/>
    <dgm:cxn modelId="{5EA0CF63-4C24-BE4D-98A5-9134E0B7AF61}" type="presParOf" srcId="{21338BAB-9B71-7D48-B128-7036033FC55B}" destId="{531E2F7B-E68C-0F47-BAB9-850625103089}" srcOrd="5" destOrd="0" presId="urn:microsoft.com/office/officeart/2005/8/layout/vProcess5"/>
    <dgm:cxn modelId="{D2485784-CE47-984F-A2FF-6E5C31EA3665}" type="presParOf" srcId="{21338BAB-9B71-7D48-B128-7036033FC55B}" destId="{9C564666-2FB5-E146-8CB1-995816F93287}" srcOrd="6" destOrd="0" presId="urn:microsoft.com/office/officeart/2005/8/layout/vProcess5"/>
    <dgm:cxn modelId="{5CF8EB72-7D87-B344-A5D5-599BC071994E}" type="presParOf" srcId="{21338BAB-9B71-7D48-B128-7036033FC55B}" destId="{6D49A567-F30E-2543-AEF9-1A1449248200}" srcOrd="7" destOrd="0" presId="urn:microsoft.com/office/officeart/2005/8/layout/vProcess5"/>
    <dgm:cxn modelId="{492FDB37-DB5D-B94E-ADF1-B4B0CE40F7CF}" type="presParOf" srcId="{21338BAB-9B71-7D48-B128-7036033FC55B}" destId="{6391C92D-4342-0F4E-ADF4-576F9EF2E27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E5E4730-5232-43D9-BB2C-FCCCF119BAB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BE671633-04FA-485E-8F09-DF5E72BA80EB}">
      <dgm:prSet/>
      <dgm:spPr/>
      <dgm:t>
        <a:bodyPr/>
        <a:lstStyle/>
        <a:p>
          <a:r>
            <a:rPr lang="mk-MK"/>
            <a:t>ако вештакот ја загуби деловната способност, </a:t>
          </a:r>
          <a:endParaRPr lang="en-US"/>
        </a:p>
      </dgm:t>
    </dgm:pt>
    <dgm:pt modelId="{6951BD7D-2F65-4515-91EB-5A8AD9563625}" type="parTrans" cxnId="{226C4104-3485-479D-B545-286830C01C82}">
      <dgm:prSet/>
      <dgm:spPr/>
      <dgm:t>
        <a:bodyPr/>
        <a:lstStyle/>
        <a:p>
          <a:endParaRPr lang="en-US"/>
        </a:p>
      </dgm:t>
    </dgm:pt>
    <dgm:pt modelId="{E1C4050F-F5ED-4B19-A6C8-7E134C8935A0}" type="sibTrans" cxnId="{226C4104-3485-479D-B545-286830C01C82}">
      <dgm:prSet/>
      <dgm:spPr/>
      <dgm:t>
        <a:bodyPr/>
        <a:lstStyle/>
        <a:p>
          <a:endParaRPr lang="en-US"/>
        </a:p>
      </dgm:t>
    </dgm:pt>
    <dgm:pt modelId="{B87E583B-782A-4382-9863-B8A6C44AF4D5}">
      <dgm:prSet/>
      <dgm:spPr/>
      <dgm:t>
        <a:bodyPr/>
        <a:lstStyle/>
        <a:p>
          <a:r>
            <a:rPr lang="mk-MK" dirty="0"/>
            <a:t>лиценцата е издадена врз основа на неточни податоци од денот на дознавањето, </a:t>
          </a:r>
          <a:endParaRPr lang="en-US" dirty="0"/>
        </a:p>
      </dgm:t>
    </dgm:pt>
    <dgm:pt modelId="{6F6C142F-E963-41B1-BF1A-B746E790F947}" type="parTrans" cxnId="{9180AF97-0B23-4CD3-9545-C6FBF851FB28}">
      <dgm:prSet/>
      <dgm:spPr/>
      <dgm:t>
        <a:bodyPr/>
        <a:lstStyle/>
        <a:p>
          <a:endParaRPr lang="en-US"/>
        </a:p>
      </dgm:t>
    </dgm:pt>
    <dgm:pt modelId="{18F5F1F9-04E9-40BC-A372-3A1E458FDC5E}" type="sibTrans" cxnId="{9180AF97-0B23-4CD3-9545-C6FBF851FB28}">
      <dgm:prSet/>
      <dgm:spPr/>
      <dgm:t>
        <a:bodyPr/>
        <a:lstStyle/>
        <a:p>
          <a:endParaRPr lang="en-US"/>
        </a:p>
      </dgm:t>
    </dgm:pt>
    <dgm:pt modelId="{B3FE5267-E073-4034-BF03-D47E10841DA8}">
      <dgm:prSet/>
      <dgm:spPr/>
      <dgm:t>
        <a:bodyPr/>
        <a:lstStyle/>
        <a:p>
          <a:r>
            <a:rPr lang="mk-MK"/>
            <a:t>вештакот во постапка пред надлежен орган, во која го врши вештачењето, парично е казнет трипати во текот на една календарска година, </a:t>
          </a:r>
          <a:endParaRPr lang="en-US"/>
        </a:p>
      </dgm:t>
    </dgm:pt>
    <dgm:pt modelId="{5015C41E-304F-461E-B8A0-B8152D863B52}" type="parTrans" cxnId="{2B3C1404-706C-4B71-BCBC-F1DF6E951C82}">
      <dgm:prSet/>
      <dgm:spPr/>
      <dgm:t>
        <a:bodyPr/>
        <a:lstStyle/>
        <a:p>
          <a:endParaRPr lang="en-US"/>
        </a:p>
      </dgm:t>
    </dgm:pt>
    <dgm:pt modelId="{EB79D0F9-7477-4C7E-B896-1F598226776D}" type="sibTrans" cxnId="{2B3C1404-706C-4B71-BCBC-F1DF6E951C82}">
      <dgm:prSet/>
      <dgm:spPr/>
      <dgm:t>
        <a:bodyPr/>
        <a:lstStyle/>
        <a:p>
          <a:endParaRPr lang="en-US"/>
        </a:p>
      </dgm:t>
    </dgm:pt>
    <dgm:pt modelId="{6B783F0A-8CDD-4089-A943-13911A95E564}">
      <dgm:prSet/>
      <dgm:spPr/>
      <dgm:t>
        <a:bodyPr/>
        <a:lstStyle/>
        <a:p>
          <a:r>
            <a:rPr lang="mk-MK"/>
            <a:t>со правосилна одлука му е изречена забрана за вршење на професија, дејност или должност, за времето додека траат правните последици од изречената забрана</a:t>
          </a:r>
          <a:endParaRPr lang="en-US"/>
        </a:p>
      </dgm:t>
    </dgm:pt>
    <dgm:pt modelId="{967510C2-B4C4-4445-B45E-83F5B130F2C0}" type="parTrans" cxnId="{666087A4-E1CF-40F7-AA2B-E645D5B13686}">
      <dgm:prSet/>
      <dgm:spPr/>
      <dgm:t>
        <a:bodyPr/>
        <a:lstStyle/>
        <a:p>
          <a:endParaRPr lang="en-US"/>
        </a:p>
      </dgm:t>
    </dgm:pt>
    <dgm:pt modelId="{8B90C81A-D903-4C07-9FE9-AA19E39FFAF8}" type="sibTrans" cxnId="{666087A4-E1CF-40F7-AA2B-E645D5B13686}">
      <dgm:prSet/>
      <dgm:spPr/>
      <dgm:t>
        <a:bodyPr/>
        <a:lstStyle/>
        <a:p>
          <a:endParaRPr lang="en-US"/>
        </a:p>
      </dgm:t>
    </dgm:pt>
    <dgm:pt modelId="{2540F2A4-7D80-6D4D-A29E-D464669A5DAA}" type="pres">
      <dgm:prSet presAssocID="{FE5E4730-5232-43D9-BB2C-FCCCF119BABD}" presName="vert0" presStyleCnt="0">
        <dgm:presLayoutVars>
          <dgm:dir/>
          <dgm:animOne val="branch"/>
          <dgm:animLvl val="lvl"/>
        </dgm:presLayoutVars>
      </dgm:prSet>
      <dgm:spPr/>
    </dgm:pt>
    <dgm:pt modelId="{99FDE278-A2DC-FC46-8210-EA2BC2395CC6}" type="pres">
      <dgm:prSet presAssocID="{BE671633-04FA-485E-8F09-DF5E72BA80EB}" presName="thickLine" presStyleLbl="alignNode1" presStyleIdx="0" presStyleCnt="4"/>
      <dgm:spPr/>
    </dgm:pt>
    <dgm:pt modelId="{77BCA062-CAA4-7944-8028-7E6A54D070F8}" type="pres">
      <dgm:prSet presAssocID="{BE671633-04FA-485E-8F09-DF5E72BA80EB}" presName="horz1" presStyleCnt="0"/>
      <dgm:spPr/>
    </dgm:pt>
    <dgm:pt modelId="{66B78539-A81F-9749-9D77-6C37AA560301}" type="pres">
      <dgm:prSet presAssocID="{BE671633-04FA-485E-8F09-DF5E72BA80EB}" presName="tx1" presStyleLbl="revTx" presStyleIdx="0" presStyleCnt="4"/>
      <dgm:spPr/>
    </dgm:pt>
    <dgm:pt modelId="{52DD3CBB-4999-E04F-9DF7-C663317067AB}" type="pres">
      <dgm:prSet presAssocID="{BE671633-04FA-485E-8F09-DF5E72BA80EB}" presName="vert1" presStyleCnt="0"/>
      <dgm:spPr/>
    </dgm:pt>
    <dgm:pt modelId="{3A9DE162-F010-F144-8172-D9334770713A}" type="pres">
      <dgm:prSet presAssocID="{B87E583B-782A-4382-9863-B8A6C44AF4D5}" presName="thickLine" presStyleLbl="alignNode1" presStyleIdx="1" presStyleCnt="4"/>
      <dgm:spPr/>
    </dgm:pt>
    <dgm:pt modelId="{D07FE67E-129A-5C4A-BE08-BFC77DC8DDA0}" type="pres">
      <dgm:prSet presAssocID="{B87E583B-782A-4382-9863-B8A6C44AF4D5}" presName="horz1" presStyleCnt="0"/>
      <dgm:spPr/>
    </dgm:pt>
    <dgm:pt modelId="{5C5001EA-76CB-2245-B846-DB29259322F3}" type="pres">
      <dgm:prSet presAssocID="{B87E583B-782A-4382-9863-B8A6C44AF4D5}" presName="tx1" presStyleLbl="revTx" presStyleIdx="1" presStyleCnt="4"/>
      <dgm:spPr/>
    </dgm:pt>
    <dgm:pt modelId="{C81B7FAA-A416-C14C-B37A-AF2EA7C19979}" type="pres">
      <dgm:prSet presAssocID="{B87E583B-782A-4382-9863-B8A6C44AF4D5}" presName="vert1" presStyleCnt="0"/>
      <dgm:spPr/>
    </dgm:pt>
    <dgm:pt modelId="{BB0A67A8-EB8B-CF47-AD92-7C675258C219}" type="pres">
      <dgm:prSet presAssocID="{B3FE5267-E073-4034-BF03-D47E10841DA8}" presName="thickLine" presStyleLbl="alignNode1" presStyleIdx="2" presStyleCnt="4"/>
      <dgm:spPr/>
    </dgm:pt>
    <dgm:pt modelId="{22E29C3A-205E-1843-89E8-FEC1BC911FA2}" type="pres">
      <dgm:prSet presAssocID="{B3FE5267-E073-4034-BF03-D47E10841DA8}" presName="horz1" presStyleCnt="0"/>
      <dgm:spPr/>
    </dgm:pt>
    <dgm:pt modelId="{4CAFFFAC-B33B-2141-8552-A26911F39AE3}" type="pres">
      <dgm:prSet presAssocID="{B3FE5267-E073-4034-BF03-D47E10841DA8}" presName="tx1" presStyleLbl="revTx" presStyleIdx="2" presStyleCnt="4"/>
      <dgm:spPr/>
    </dgm:pt>
    <dgm:pt modelId="{AD627E14-139B-8047-B9E0-D4B6B338D91C}" type="pres">
      <dgm:prSet presAssocID="{B3FE5267-E073-4034-BF03-D47E10841DA8}" presName="vert1" presStyleCnt="0"/>
      <dgm:spPr/>
    </dgm:pt>
    <dgm:pt modelId="{623668C7-D6A7-7E45-8537-ED9D3FFEA418}" type="pres">
      <dgm:prSet presAssocID="{6B783F0A-8CDD-4089-A943-13911A95E564}" presName="thickLine" presStyleLbl="alignNode1" presStyleIdx="3" presStyleCnt="4"/>
      <dgm:spPr/>
    </dgm:pt>
    <dgm:pt modelId="{E1DA30E0-C010-6648-A101-93AB8051BDF8}" type="pres">
      <dgm:prSet presAssocID="{6B783F0A-8CDD-4089-A943-13911A95E564}" presName="horz1" presStyleCnt="0"/>
      <dgm:spPr/>
    </dgm:pt>
    <dgm:pt modelId="{0A3D47F9-BC9C-CD4B-93BD-DB1DB7D7C4E6}" type="pres">
      <dgm:prSet presAssocID="{6B783F0A-8CDD-4089-A943-13911A95E564}" presName="tx1" presStyleLbl="revTx" presStyleIdx="3" presStyleCnt="4"/>
      <dgm:spPr/>
    </dgm:pt>
    <dgm:pt modelId="{F1DA4CDB-FD38-794F-AEDC-AAE344744BAE}" type="pres">
      <dgm:prSet presAssocID="{6B783F0A-8CDD-4089-A943-13911A95E564}" presName="vert1" presStyleCnt="0"/>
      <dgm:spPr/>
    </dgm:pt>
  </dgm:ptLst>
  <dgm:cxnLst>
    <dgm:cxn modelId="{2B3C1404-706C-4B71-BCBC-F1DF6E951C82}" srcId="{FE5E4730-5232-43D9-BB2C-FCCCF119BABD}" destId="{B3FE5267-E073-4034-BF03-D47E10841DA8}" srcOrd="2" destOrd="0" parTransId="{5015C41E-304F-461E-B8A0-B8152D863B52}" sibTransId="{EB79D0F9-7477-4C7E-B896-1F598226776D}"/>
    <dgm:cxn modelId="{226C4104-3485-479D-B545-286830C01C82}" srcId="{FE5E4730-5232-43D9-BB2C-FCCCF119BABD}" destId="{BE671633-04FA-485E-8F09-DF5E72BA80EB}" srcOrd="0" destOrd="0" parTransId="{6951BD7D-2F65-4515-91EB-5A8AD9563625}" sibTransId="{E1C4050F-F5ED-4B19-A6C8-7E134C8935A0}"/>
    <dgm:cxn modelId="{0E14FE33-389E-CA4D-BBA2-09035BA288D2}" type="presOf" srcId="{6B783F0A-8CDD-4089-A943-13911A95E564}" destId="{0A3D47F9-BC9C-CD4B-93BD-DB1DB7D7C4E6}" srcOrd="0" destOrd="0" presId="urn:microsoft.com/office/officeart/2008/layout/LinedList"/>
    <dgm:cxn modelId="{86955937-DDA4-3046-A474-1565BE72D24B}" type="presOf" srcId="{B3FE5267-E073-4034-BF03-D47E10841DA8}" destId="{4CAFFFAC-B33B-2141-8552-A26911F39AE3}" srcOrd="0" destOrd="0" presId="urn:microsoft.com/office/officeart/2008/layout/LinedList"/>
    <dgm:cxn modelId="{EC604C5D-4AAB-6641-BD58-52CFA02C945C}" type="presOf" srcId="{B87E583B-782A-4382-9863-B8A6C44AF4D5}" destId="{5C5001EA-76CB-2245-B846-DB29259322F3}" srcOrd="0" destOrd="0" presId="urn:microsoft.com/office/officeart/2008/layout/LinedList"/>
    <dgm:cxn modelId="{04B1198E-3BAA-2640-923A-55FAAEC94060}" type="presOf" srcId="{BE671633-04FA-485E-8F09-DF5E72BA80EB}" destId="{66B78539-A81F-9749-9D77-6C37AA560301}" srcOrd="0" destOrd="0" presId="urn:microsoft.com/office/officeart/2008/layout/LinedList"/>
    <dgm:cxn modelId="{9180AF97-0B23-4CD3-9545-C6FBF851FB28}" srcId="{FE5E4730-5232-43D9-BB2C-FCCCF119BABD}" destId="{B87E583B-782A-4382-9863-B8A6C44AF4D5}" srcOrd="1" destOrd="0" parTransId="{6F6C142F-E963-41B1-BF1A-B746E790F947}" sibTransId="{18F5F1F9-04E9-40BC-A372-3A1E458FDC5E}"/>
    <dgm:cxn modelId="{666087A4-E1CF-40F7-AA2B-E645D5B13686}" srcId="{FE5E4730-5232-43D9-BB2C-FCCCF119BABD}" destId="{6B783F0A-8CDD-4089-A943-13911A95E564}" srcOrd="3" destOrd="0" parTransId="{967510C2-B4C4-4445-B45E-83F5B130F2C0}" sibTransId="{8B90C81A-D903-4C07-9FE9-AA19E39FFAF8}"/>
    <dgm:cxn modelId="{341F86D0-60C0-7B4D-950C-F2B7D713C91E}" type="presOf" srcId="{FE5E4730-5232-43D9-BB2C-FCCCF119BABD}" destId="{2540F2A4-7D80-6D4D-A29E-D464669A5DAA}" srcOrd="0" destOrd="0" presId="urn:microsoft.com/office/officeart/2008/layout/LinedList"/>
    <dgm:cxn modelId="{DEEE92D7-47FD-954B-A4B2-B9A8632AC399}" type="presParOf" srcId="{2540F2A4-7D80-6D4D-A29E-D464669A5DAA}" destId="{99FDE278-A2DC-FC46-8210-EA2BC2395CC6}" srcOrd="0" destOrd="0" presId="urn:microsoft.com/office/officeart/2008/layout/LinedList"/>
    <dgm:cxn modelId="{07C6EA4E-8AFF-114E-B7D7-573745E4B8A8}" type="presParOf" srcId="{2540F2A4-7D80-6D4D-A29E-D464669A5DAA}" destId="{77BCA062-CAA4-7944-8028-7E6A54D070F8}" srcOrd="1" destOrd="0" presId="urn:microsoft.com/office/officeart/2008/layout/LinedList"/>
    <dgm:cxn modelId="{3FBCAFCE-EBA2-3A48-BBEA-E8D2B3154E30}" type="presParOf" srcId="{77BCA062-CAA4-7944-8028-7E6A54D070F8}" destId="{66B78539-A81F-9749-9D77-6C37AA560301}" srcOrd="0" destOrd="0" presId="urn:microsoft.com/office/officeart/2008/layout/LinedList"/>
    <dgm:cxn modelId="{C9CBBE67-4725-DB4B-8AE0-C935686E7051}" type="presParOf" srcId="{77BCA062-CAA4-7944-8028-7E6A54D070F8}" destId="{52DD3CBB-4999-E04F-9DF7-C663317067AB}" srcOrd="1" destOrd="0" presId="urn:microsoft.com/office/officeart/2008/layout/LinedList"/>
    <dgm:cxn modelId="{06CBB01F-60C7-CF40-B6F4-7717386F523A}" type="presParOf" srcId="{2540F2A4-7D80-6D4D-A29E-D464669A5DAA}" destId="{3A9DE162-F010-F144-8172-D9334770713A}" srcOrd="2" destOrd="0" presId="urn:microsoft.com/office/officeart/2008/layout/LinedList"/>
    <dgm:cxn modelId="{2A55682C-0A08-DE49-89F8-E6690580F8A6}" type="presParOf" srcId="{2540F2A4-7D80-6D4D-A29E-D464669A5DAA}" destId="{D07FE67E-129A-5C4A-BE08-BFC77DC8DDA0}" srcOrd="3" destOrd="0" presId="urn:microsoft.com/office/officeart/2008/layout/LinedList"/>
    <dgm:cxn modelId="{292ABC0B-F133-2A4B-ABC3-CCC231F29EB6}" type="presParOf" srcId="{D07FE67E-129A-5C4A-BE08-BFC77DC8DDA0}" destId="{5C5001EA-76CB-2245-B846-DB29259322F3}" srcOrd="0" destOrd="0" presId="urn:microsoft.com/office/officeart/2008/layout/LinedList"/>
    <dgm:cxn modelId="{DBA9F170-AB0E-394B-A48A-E149C40526E7}" type="presParOf" srcId="{D07FE67E-129A-5C4A-BE08-BFC77DC8DDA0}" destId="{C81B7FAA-A416-C14C-B37A-AF2EA7C19979}" srcOrd="1" destOrd="0" presId="urn:microsoft.com/office/officeart/2008/layout/LinedList"/>
    <dgm:cxn modelId="{B17E2028-04E5-3944-8158-C36DE73CCDD2}" type="presParOf" srcId="{2540F2A4-7D80-6D4D-A29E-D464669A5DAA}" destId="{BB0A67A8-EB8B-CF47-AD92-7C675258C219}" srcOrd="4" destOrd="0" presId="urn:microsoft.com/office/officeart/2008/layout/LinedList"/>
    <dgm:cxn modelId="{F72912CD-DE23-B640-80E1-CE6084CA72F7}" type="presParOf" srcId="{2540F2A4-7D80-6D4D-A29E-D464669A5DAA}" destId="{22E29C3A-205E-1843-89E8-FEC1BC911FA2}" srcOrd="5" destOrd="0" presId="urn:microsoft.com/office/officeart/2008/layout/LinedList"/>
    <dgm:cxn modelId="{E99422E6-84A7-0A4A-A392-47EB3CFB5FE3}" type="presParOf" srcId="{22E29C3A-205E-1843-89E8-FEC1BC911FA2}" destId="{4CAFFFAC-B33B-2141-8552-A26911F39AE3}" srcOrd="0" destOrd="0" presId="urn:microsoft.com/office/officeart/2008/layout/LinedList"/>
    <dgm:cxn modelId="{E9C55DBB-9868-5F43-86D0-F9FF765279A1}" type="presParOf" srcId="{22E29C3A-205E-1843-89E8-FEC1BC911FA2}" destId="{AD627E14-139B-8047-B9E0-D4B6B338D91C}" srcOrd="1" destOrd="0" presId="urn:microsoft.com/office/officeart/2008/layout/LinedList"/>
    <dgm:cxn modelId="{15992E2A-020F-1D4B-AAD0-04D9D7970EB3}" type="presParOf" srcId="{2540F2A4-7D80-6D4D-A29E-D464669A5DAA}" destId="{623668C7-D6A7-7E45-8537-ED9D3FFEA418}" srcOrd="6" destOrd="0" presId="urn:microsoft.com/office/officeart/2008/layout/LinedList"/>
    <dgm:cxn modelId="{B67FEB8E-A05B-6341-88EE-E217D639028C}" type="presParOf" srcId="{2540F2A4-7D80-6D4D-A29E-D464669A5DAA}" destId="{E1DA30E0-C010-6648-A101-93AB8051BDF8}" srcOrd="7" destOrd="0" presId="urn:microsoft.com/office/officeart/2008/layout/LinedList"/>
    <dgm:cxn modelId="{6A66862D-AAEC-C646-B01D-7AF7D008B08F}" type="presParOf" srcId="{E1DA30E0-C010-6648-A101-93AB8051BDF8}" destId="{0A3D47F9-BC9C-CD4B-93BD-DB1DB7D7C4E6}" srcOrd="0" destOrd="0" presId="urn:microsoft.com/office/officeart/2008/layout/LinedList"/>
    <dgm:cxn modelId="{253BE046-5F8B-4244-B3A3-55AAF9F2BF27}" type="presParOf" srcId="{E1DA30E0-C010-6648-A101-93AB8051BDF8}" destId="{F1DA4CDB-FD38-794F-AEDC-AAE344744BA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393416B-53F3-4D6A-9E3E-9B581408500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81749771-D376-426E-A0D8-633B6CE8FCF7}">
      <dgm:prSet/>
      <dgm:spPr/>
      <dgm:t>
        <a:bodyPr/>
        <a:lstStyle/>
        <a:p>
          <a:r>
            <a:rPr lang="mk-MK"/>
            <a:t>е осуден со правосилна судска одлука за кривично дело на безусловна казна затвор над шест месеци, </a:t>
          </a:r>
          <a:endParaRPr lang="en-US"/>
        </a:p>
      </dgm:t>
    </dgm:pt>
    <dgm:pt modelId="{4CCBFCC2-D354-43CB-B51E-01F582D82C8F}" type="parTrans" cxnId="{BB150394-E2C7-4669-BC58-88E150FEAC7A}">
      <dgm:prSet/>
      <dgm:spPr/>
      <dgm:t>
        <a:bodyPr/>
        <a:lstStyle/>
        <a:p>
          <a:endParaRPr lang="en-US"/>
        </a:p>
      </dgm:t>
    </dgm:pt>
    <dgm:pt modelId="{09D130A6-10FE-4BBF-AC77-1E3D3ADAB3D2}" type="sibTrans" cxnId="{BB150394-E2C7-4669-BC58-88E150FEAC7A}">
      <dgm:prSet/>
      <dgm:spPr/>
      <dgm:t>
        <a:bodyPr/>
        <a:lstStyle/>
        <a:p>
          <a:endParaRPr lang="en-US"/>
        </a:p>
      </dgm:t>
    </dgm:pt>
    <dgm:pt modelId="{A4A9B22F-1D4D-4A33-80D0-F7BCCDB0C1E8}">
      <dgm:prSet/>
      <dgm:spPr/>
      <dgm:t>
        <a:bodyPr/>
        <a:lstStyle/>
        <a:p>
          <a:r>
            <a:rPr lang="mk-MK"/>
            <a:t>е осуден со правосилна судска одлука за кривично дело давање лажен наод и мислење, и </a:t>
          </a:r>
          <a:endParaRPr lang="en-US"/>
        </a:p>
      </dgm:t>
    </dgm:pt>
    <dgm:pt modelId="{364E377E-1F5D-4D5B-A0CD-13AD1B5514BD}" type="parTrans" cxnId="{A44B392E-B36A-4D2B-9134-F6FB82455217}">
      <dgm:prSet/>
      <dgm:spPr/>
      <dgm:t>
        <a:bodyPr/>
        <a:lstStyle/>
        <a:p>
          <a:endParaRPr lang="en-US"/>
        </a:p>
      </dgm:t>
    </dgm:pt>
    <dgm:pt modelId="{361412FF-E0F8-47AC-A7B1-01A7F30FB4B6}" type="sibTrans" cxnId="{A44B392E-B36A-4D2B-9134-F6FB82455217}">
      <dgm:prSet/>
      <dgm:spPr/>
      <dgm:t>
        <a:bodyPr/>
        <a:lstStyle/>
        <a:p>
          <a:endParaRPr lang="en-US"/>
        </a:p>
      </dgm:t>
    </dgm:pt>
    <dgm:pt modelId="{711FBFC5-B546-4855-B62C-A05045028EF7}">
      <dgm:prSet/>
      <dgm:spPr/>
      <dgm:t>
        <a:bodyPr/>
        <a:lstStyle/>
        <a:p>
          <a:r>
            <a:rPr lang="mk-MK"/>
            <a:t>е доставена одлука за одземање на лиценцата за вештачење од дисциплинската комисија на Комората за изречена дисциплинска мерка</a:t>
          </a:r>
          <a:endParaRPr lang="en-US"/>
        </a:p>
      </dgm:t>
    </dgm:pt>
    <dgm:pt modelId="{73A50B5C-FD71-4F9D-AD19-6006DF8792BC}" type="parTrans" cxnId="{849AA051-2754-4AA2-8A62-0282A331BF0E}">
      <dgm:prSet/>
      <dgm:spPr/>
      <dgm:t>
        <a:bodyPr/>
        <a:lstStyle/>
        <a:p>
          <a:endParaRPr lang="en-US"/>
        </a:p>
      </dgm:t>
    </dgm:pt>
    <dgm:pt modelId="{8214D9EE-74A4-4371-9573-28E784C2DC19}" type="sibTrans" cxnId="{849AA051-2754-4AA2-8A62-0282A331BF0E}">
      <dgm:prSet/>
      <dgm:spPr/>
      <dgm:t>
        <a:bodyPr/>
        <a:lstStyle/>
        <a:p>
          <a:endParaRPr lang="en-US"/>
        </a:p>
      </dgm:t>
    </dgm:pt>
    <dgm:pt modelId="{74F9EA56-94E7-3B42-AB24-6CFD4E5BB61C}" type="pres">
      <dgm:prSet presAssocID="{3393416B-53F3-4D6A-9E3E-9B5814085003}" presName="vert0" presStyleCnt="0">
        <dgm:presLayoutVars>
          <dgm:dir/>
          <dgm:animOne val="branch"/>
          <dgm:animLvl val="lvl"/>
        </dgm:presLayoutVars>
      </dgm:prSet>
      <dgm:spPr/>
    </dgm:pt>
    <dgm:pt modelId="{76606568-AFD5-374E-A61F-4B474C81A5AB}" type="pres">
      <dgm:prSet presAssocID="{81749771-D376-426E-A0D8-633B6CE8FCF7}" presName="thickLine" presStyleLbl="alignNode1" presStyleIdx="0" presStyleCnt="3"/>
      <dgm:spPr/>
    </dgm:pt>
    <dgm:pt modelId="{D0A47DDC-B75C-B84B-8C57-48D9D0100B10}" type="pres">
      <dgm:prSet presAssocID="{81749771-D376-426E-A0D8-633B6CE8FCF7}" presName="horz1" presStyleCnt="0"/>
      <dgm:spPr/>
    </dgm:pt>
    <dgm:pt modelId="{381DB15B-A3B9-F848-BF29-44F9A83D5F21}" type="pres">
      <dgm:prSet presAssocID="{81749771-D376-426E-A0D8-633B6CE8FCF7}" presName="tx1" presStyleLbl="revTx" presStyleIdx="0" presStyleCnt="3"/>
      <dgm:spPr/>
    </dgm:pt>
    <dgm:pt modelId="{D360166A-E53B-F34B-9E6D-2526BE7C410B}" type="pres">
      <dgm:prSet presAssocID="{81749771-D376-426E-A0D8-633B6CE8FCF7}" presName="vert1" presStyleCnt="0"/>
      <dgm:spPr/>
    </dgm:pt>
    <dgm:pt modelId="{7B3CE1E5-0EB2-4646-A267-104927364172}" type="pres">
      <dgm:prSet presAssocID="{A4A9B22F-1D4D-4A33-80D0-F7BCCDB0C1E8}" presName="thickLine" presStyleLbl="alignNode1" presStyleIdx="1" presStyleCnt="3"/>
      <dgm:spPr/>
    </dgm:pt>
    <dgm:pt modelId="{DCBBF62B-6193-EE46-8890-EEB53A2B2681}" type="pres">
      <dgm:prSet presAssocID="{A4A9B22F-1D4D-4A33-80D0-F7BCCDB0C1E8}" presName="horz1" presStyleCnt="0"/>
      <dgm:spPr/>
    </dgm:pt>
    <dgm:pt modelId="{DEFA891E-7328-4B42-8272-7A0940CE3E28}" type="pres">
      <dgm:prSet presAssocID="{A4A9B22F-1D4D-4A33-80D0-F7BCCDB0C1E8}" presName="tx1" presStyleLbl="revTx" presStyleIdx="1" presStyleCnt="3"/>
      <dgm:spPr/>
    </dgm:pt>
    <dgm:pt modelId="{FB6E92F8-CE18-2F4F-9F09-2CEE82671BA1}" type="pres">
      <dgm:prSet presAssocID="{A4A9B22F-1D4D-4A33-80D0-F7BCCDB0C1E8}" presName="vert1" presStyleCnt="0"/>
      <dgm:spPr/>
    </dgm:pt>
    <dgm:pt modelId="{A2BAF53A-04C5-4F49-9BB2-E596A89D8561}" type="pres">
      <dgm:prSet presAssocID="{711FBFC5-B546-4855-B62C-A05045028EF7}" presName="thickLine" presStyleLbl="alignNode1" presStyleIdx="2" presStyleCnt="3"/>
      <dgm:spPr/>
    </dgm:pt>
    <dgm:pt modelId="{FE782C44-324D-5644-8864-EC934A63512C}" type="pres">
      <dgm:prSet presAssocID="{711FBFC5-B546-4855-B62C-A05045028EF7}" presName="horz1" presStyleCnt="0"/>
      <dgm:spPr/>
    </dgm:pt>
    <dgm:pt modelId="{BA6E14FF-078F-D649-AD41-A291306B4285}" type="pres">
      <dgm:prSet presAssocID="{711FBFC5-B546-4855-B62C-A05045028EF7}" presName="tx1" presStyleLbl="revTx" presStyleIdx="2" presStyleCnt="3"/>
      <dgm:spPr/>
    </dgm:pt>
    <dgm:pt modelId="{E8349376-3CD3-CC40-90A5-12284E37B1E9}" type="pres">
      <dgm:prSet presAssocID="{711FBFC5-B546-4855-B62C-A05045028EF7}" presName="vert1" presStyleCnt="0"/>
      <dgm:spPr/>
    </dgm:pt>
  </dgm:ptLst>
  <dgm:cxnLst>
    <dgm:cxn modelId="{A44B392E-B36A-4D2B-9134-F6FB82455217}" srcId="{3393416B-53F3-4D6A-9E3E-9B5814085003}" destId="{A4A9B22F-1D4D-4A33-80D0-F7BCCDB0C1E8}" srcOrd="1" destOrd="0" parTransId="{364E377E-1F5D-4D5B-A0CD-13AD1B5514BD}" sibTransId="{361412FF-E0F8-47AC-A7B1-01A7F30FB4B6}"/>
    <dgm:cxn modelId="{849AA051-2754-4AA2-8A62-0282A331BF0E}" srcId="{3393416B-53F3-4D6A-9E3E-9B5814085003}" destId="{711FBFC5-B546-4855-B62C-A05045028EF7}" srcOrd="2" destOrd="0" parTransId="{73A50B5C-FD71-4F9D-AD19-6006DF8792BC}" sibTransId="{8214D9EE-74A4-4371-9573-28E784C2DC19}"/>
    <dgm:cxn modelId="{BB150394-E2C7-4669-BC58-88E150FEAC7A}" srcId="{3393416B-53F3-4D6A-9E3E-9B5814085003}" destId="{81749771-D376-426E-A0D8-633B6CE8FCF7}" srcOrd="0" destOrd="0" parTransId="{4CCBFCC2-D354-43CB-B51E-01F582D82C8F}" sibTransId="{09D130A6-10FE-4BBF-AC77-1E3D3ADAB3D2}"/>
    <dgm:cxn modelId="{BB1AA2A5-A651-314C-A0BF-1787548E5F5D}" type="presOf" srcId="{3393416B-53F3-4D6A-9E3E-9B5814085003}" destId="{74F9EA56-94E7-3B42-AB24-6CFD4E5BB61C}" srcOrd="0" destOrd="0" presId="urn:microsoft.com/office/officeart/2008/layout/LinedList"/>
    <dgm:cxn modelId="{631ECBE7-59B6-7D44-B592-2D3B79E12BA4}" type="presOf" srcId="{81749771-D376-426E-A0D8-633B6CE8FCF7}" destId="{381DB15B-A3B9-F848-BF29-44F9A83D5F21}" srcOrd="0" destOrd="0" presId="urn:microsoft.com/office/officeart/2008/layout/LinedList"/>
    <dgm:cxn modelId="{A5FAB9FC-4083-8C46-B904-EE214C20377A}" type="presOf" srcId="{A4A9B22F-1D4D-4A33-80D0-F7BCCDB0C1E8}" destId="{DEFA891E-7328-4B42-8272-7A0940CE3E28}" srcOrd="0" destOrd="0" presId="urn:microsoft.com/office/officeart/2008/layout/LinedList"/>
    <dgm:cxn modelId="{3C6018FD-D60F-B345-848E-D11C19D4ED30}" type="presOf" srcId="{711FBFC5-B546-4855-B62C-A05045028EF7}" destId="{BA6E14FF-078F-D649-AD41-A291306B4285}" srcOrd="0" destOrd="0" presId="urn:microsoft.com/office/officeart/2008/layout/LinedList"/>
    <dgm:cxn modelId="{61A3D9B4-FE49-054B-A6C7-ABEA502E7BC1}" type="presParOf" srcId="{74F9EA56-94E7-3B42-AB24-6CFD4E5BB61C}" destId="{76606568-AFD5-374E-A61F-4B474C81A5AB}" srcOrd="0" destOrd="0" presId="urn:microsoft.com/office/officeart/2008/layout/LinedList"/>
    <dgm:cxn modelId="{41A40023-778A-C94F-827C-84C503325CF2}" type="presParOf" srcId="{74F9EA56-94E7-3B42-AB24-6CFD4E5BB61C}" destId="{D0A47DDC-B75C-B84B-8C57-48D9D0100B10}" srcOrd="1" destOrd="0" presId="urn:microsoft.com/office/officeart/2008/layout/LinedList"/>
    <dgm:cxn modelId="{9B206386-4042-B343-9C7F-4BD091927DF4}" type="presParOf" srcId="{D0A47DDC-B75C-B84B-8C57-48D9D0100B10}" destId="{381DB15B-A3B9-F848-BF29-44F9A83D5F21}" srcOrd="0" destOrd="0" presId="urn:microsoft.com/office/officeart/2008/layout/LinedList"/>
    <dgm:cxn modelId="{2C57E99A-1E10-0142-9764-475D8110A584}" type="presParOf" srcId="{D0A47DDC-B75C-B84B-8C57-48D9D0100B10}" destId="{D360166A-E53B-F34B-9E6D-2526BE7C410B}" srcOrd="1" destOrd="0" presId="urn:microsoft.com/office/officeart/2008/layout/LinedList"/>
    <dgm:cxn modelId="{0821C039-358D-2C48-B514-F74E0134B57C}" type="presParOf" srcId="{74F9EA56-94E7-3B42-AB24-6CFD4E5BB61C}" destId="{7B3CE1E5-0EB2-4646-A267-104927364172}" srcOrd="2" destOrd="0" presId="urn:microsoft.com/office/officeart/2008/layout/LinedList"/>
    <dgm:cxn modelId="{F3B91C66-0BE9-0849-B810-8465CCF25D6B}" type="presParOf" srcId="{74F9EA56-94E7-3B42-AB24-6CFD4E5BB61C}" destId="{DCBBF62B-6193-EE46-8890-EEB53A2B2681}" srcOrd="3" destOrd="0" presId="urn:microsoft.com/office/officeart/2008/layout/LinedList"/>
    <dgm:cxn modelId="{DDCB8E59-DA76-2C4C-925F-2D70E2439FE5}" type="presParOf" srcId="{DCBBF62B-6193-EE46-8890-EEB53A2B2681}" destId="{DEFA891E-7328-4B42-8272-7A0940CE3E28}" srcOrd="0" destOrd="0" presId="urn:microsoft.com/office/officeart/2008/layout/LinedList"/>
    <dgm:cxn modelId="{5DB7789E-C004-7D4D-A5D4-0E33EF6A1FC2}" type="presParOf" srcId="{DCBBF62B-6193-EE46-8890-EEB53A2B2681}" destId="{FB6E92F8-CE18-2F4F-9F09-2CEE82671BA1}" srcOrd="1" destOrd="0" presId="urn:microsoft.com/office/officeart/2008/layout/LinedList"/>
    <dgm:cxn modelId="{56738B64-B227-5F40-80AD-62DE681A6AF6}" type="presParOf" srcId="{74F9EA56-94E7-3B42-AB24-6CFD4E5BB61C}" destId="{A2BAF53A-04C5-4F49-9BB2-E596A89D8561}" srcOrd="4" destOrd="0" presId="urn:microsoft.com/office/officeart/2008/layout/LinedList"/>
    <dgm:cxn modelId="{A72EDBEA-2E9D-694E-B9E3-5FA268E40529}" type="presParOf" srcId="{74F9EA56-94E7-3B42-AB24-6CFD4E5BB61C}" destId="{FE782C44-324D-5644-8864-EC934A63512C}" srcOrd="5" destOrd="0" presId="urn:microsoft.com/office/officeart/2008/layout/LinedList"/>
    <dgm:cxn modelId="{BC470D9B-39D4-A54A-B6C2-96DC6BA70840}" type="presParOf" srcId="{FE782C44-324D-5644-8864-EC934A63512C}" destId="{BA6E14FF-078F-D649-AD41-A291306B4285}" srcOrd="0" destOrd="0" presId="urn:microsoft.com/office/officeart/2008/layout/LinedList"/>
    <dgm:cxn modelId="{22636CE3-3293-204F-B236-E4D9E04463B9}" type="presParOf" srcId="{FE782C44-324D-5644-8864-EC934A63512C}" destId="{E8349376-3CD3-CC40-90A5-12284E37B1E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4AD26-48AA-824A-967D-7950B127D3D1}">
      <dsp:nvSpPr>
        <dsp:cNvPr id="0" name=""/>
        <dsp:cNvSpPr/>
      </dsp:nvSpPr>
      <dsp:spPr>
        <a:xfrm>
          <a:off x="0" y="3482865"/>
          <a:ext cx="7760514" cy="22851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mk-MK" sz="2200" kern="1200"/>
            <a:t>Не е предвидена форма на барањето, според ЗОУП и другата законска регулатива може писмено и електронски – да се има доказ</a:t>
          </a:r>
          <a:endParaRPr lang="en-US" sz="2200" kern="1200"/>
        </a:p>
      </dsp:txBody>
      <dsp:txXfrm>
        <a:off x="0" y="3482865"/>
        <a:ext cx="7760514" cy="2285137"/>
      </dsp:txXfrm>
    </dsp:sp>
    <dsp:sp modelId="{C6E9AD55-1ADE-D247-AFC8-08AD76C91ADE}">
      <dsp:nvSpPr>
        <dsp:cNvPr id="0" name=""/>
        <dsp:cNvSpPr/>
      </dsp:nvSpPr>
      <dsp:spPr>
        <a:xfrm rot="10800000">
          <a:off x="0" y="2602"/>
          <a:ext cx="7760514" cy="351454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mk-MK" sz="2200" kern="1200" dirty="0"/>
            <a:t>„</a:t>
          </a:r>
          <a:r>
            <a:rPr lang="mk-MK" sz="2200" b="1" kern="1200" dirty="0"/>
            <a:t>Лиценците за вештачење </a:t>
          </a:r>
          <a:r>
            <a:rPr lang="mk-MK" sz="2200" kern="1200" dirty="0"/>
            <a:t>издадени пред денот на влегувањето во сила на овој закон </a:t>
          </a:r>
          <a:r>
            <a:rPr lang="mk-MK" sz="2200" b="1" kern="1200" dirty="0"/>
            <a:t>продолжуваат да важат</a:t>
          </a:r>
          <a:r>
            <a:rPr lang="mk-MK" sz="2200" kern="1200" dirty="0"/>
            <a:t>, </a:t>
          </a:r>
          <a:r>
            <a:rPr lang="mk-MK" sz="2200" u="sng" kern="1200" dirty="0"/>
            <a:t>за што </a:t>
          </a:r>
          <a:r>
            <a:rPr lang="mk-MK" sz="2200" b="1" kern="1200" dirty="0"/>
            <a:t>вештаците во рок од една година од денот на влегувањето во сила на овој закон </a:t>
          </a:r>
          <a:r>
            <a:rPr lang="mk-MK" sz="2200" b="1" u="sng" kern="1200" dirty="0"/>
            <a:t>се должни да достават барање</a:t>
          </a:r>
          <a:r>
            <a:rPr lang="mk-MK" sz="2200" b="1" kern="1200" dirty="0"/>
            <a:t> </a:t>
          </a:r>
          <a:r>
            <a:rPr lang="mk-MK" sz="2200" kern="1200" dirty="0"/>
            <a:t>до Министерството за правда за издавање лиценца за вештачење во согласност со одредбите од овој закон.“</a:t>
          </a:r>
          <a:endParaRPr lang="en-US" sz="2200" kern="1200" dirty="0"/>
        </a:p>
      </dsp:txBody>
      <dsp:txXfrm rot="10800000">
        <a:off x="0" y="2602"/>
        <a:ext cx="7760514" cy="22836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8890A-E235-DB45-8810-5ED1A9B31892}">
      <dsp:nvSpPr>
        <dsp:cNvPr id="0" name=""/>
        <dsp:cNvSpPr/>
      </dsp:nvSpPr>
      <dsp:spPr>
        <a:xfrm>
          <a:off x="1283" y="806323"/>
          <a:ext cx="4672458" cy="233622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lang="mk-MK" sz="5500" kern="1200" dirty="0"/>
            <a:t>- ако вештакот сам побара и </a:t>
          </a:r>
          <a:endParaRPr lang="en-US" sz="5500" kern="1200" dirty="0"/>
        </a:p>
      </dsp:txBody>
      <dsp:txXfrm>
        <a:off x="69709" y="874749"/>
        <a:ext cx="4535606" cy="2199377"/>
      </dsp:txXfrm>
    </dsp:sp>
    <dsp:sp modelId="{C54C487B-41AA-9843-90B5-487A59AE7138}">
      <dsp:nvSpPr>
        <dsp:cNvPr id="0" name=""/>
        <dsp:cNvSpPr/>
      </dsp:nvSpPr>
      <dsp:spPr>
        <a:xfrm>
          <a:off x="5841857" y="806323"/>
          <a:ext cx="4672458" cy="233622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lang="mk-MK" sz="5500" kern="1200"/>
            <a:t>- со смрт на вештакот. </a:t>
          </a:r>
          <a:endParaRPr lang="en-US" sz="5500" kern="1200"/>
        </a:p>
      </dsp:txBody>
      <dsp:txXfrm>
        <a:off x="5910283" y="874749"/>
        <a:ext cx="4535606" cy="21993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EFC016-E3A1-A846-AFEF-8D76B46F95E7}">
      <dsp:nvSpPr>
        <dsp:cNvPr id="0" name=""/>
        <dsp:cNvSpPr/>
      </dsp:nvSpPr>
      <dsp:spPr>
        <a:xfrm>
          <a:off x="1283" y="507350"/>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1F6CF8-505F-EB48-B7B1-F5CE215B5EDD}">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mk-MK" sz="2800" kern="1200"/>
            <a:t>За одземање лиценца и престанок на лиценца за вештачење, министерот за правда донесува решение со кое вештакот се брише од Регистарот на вештаци. </a:t>
          </a:r>
          <a:endParaRPr lang="en-US" sz="2800" kern="1200"/>
        </a:p>
      </dsp:txBody>
      <dsp:txXfrm>
        <a:off x="585701" y="1066737"/>
        <a:ext cx="4337991" cy="2693452"/>
      </dsp:txXfrm>
    </dsp:sp>
    <dsp:sp modelId="{14537BDF-2F05-2647-A6C3-362C839D2E63}">
      <dsp:nvSpPr>
        <dsp:cNvPr id="0" name=""/>
        <dsp:cNvSpPr/>
      </dsp:nvSpPr>
      <dsp:spPr>
        <a:xfrm>
          <a:off x="5508110" y="507350"/>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72D40C-1F82-6B46-BD2F-2DEEE33D27AB}">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mk-MK" sz="2800" kern="1200"/>
            <a:t>Против тоа решение може да се поведе управен спор пред Управниот суд. </a:t>
          </a:r>
          <a:endParaRPr lang="en-US" sz="2800" kern="1200"/>
        </a:p>
      </dsp:txBody>
      <dsp:txXfrm>
        <a:off x="6092527" y="1066737"/>
        <a:ext cx="4337991" cy="269345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3295B-5C5F-9C42-BAE0-334F03F21EAD}">
      <dsp:nvSpPr>
        <dsp:cNvPr id="0" name=""/>
        <dsp:cNvSpPr/>
      </dsp:nvSpPr>
      <dsp:spPr>
        <a:xfrm>
          <a:off x="0" y="4410386"/>
          <a:ext cx="11339286" cy="14475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mk-MK" sz="2500" kern="1200"/>
            <a:t>Членувањето во Комората е задолжително за сите вештаци – чл. 31 ст. 2</a:t>
          </a:r>
          <a:endParaRPr lang="en-US" sz="2500" kern="1200"/>
        </a:p>
      </dsp:txBody>
      <dsp:txXfrm>
        <a:off x="0" y="4410386"/>
        <a:ext cx="11339286" cy="1447587"/>
      </dsp:txXfrm>
    </dsp:sp>
    <dsp:sp modelId="{AFA354BA-E695-8B48-93B0-5D8135C80250}">
      <dsp:nvSpPr>
        <dsp:cNvPr id="0" name=""/>
        <dsp:cNvSpPr/>
      </dsp:nvSpPr>
      <dsp:spPr>
        <a:xfrm rot="10800000">
          <a:off x="0" y="2205710"/>
          <a:ext cx="11339286" cy="22263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mk-MK" sz="2500" kern="1200"/>
            <a:t>Еснафско здружение на граѓани (вештаци) основано за унапредување на статусот на вештаците, остварување нивните заеднички интереси кое располага со јавни овластувања (овластувања со закон пренесени од државата)</a:t>
          </a:r>
          <a:endParaRPr lang="en-US" sz="2500" kern="1200"/>
        </a:p>
      </dsp:txBody>
      <dsp:txXfrm rot="10800000">
        <a:off x="0" y="2205710"/>
        <a:ext cx="11339286" cy="1446641"/>
      </dsp:txXfrm>
    </dsp:sp>
    <dsp:sp modelId="{E29BEAA4-0C44-ED4C-81B1-853B243954BD}">
      <dsp:nvSpPr>
        <dsp:cNvPr id="0" name=""/>
        <dsp:cNvSpPr/>
      </dsp:nvSpPr>
      <dsp:spPr>
        <a:xfrm rot="10800000">
          <a:off x="0" y="1035"/>
          <a:ext cx="11339286" cy="22263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mk-MK" sz="2500" kern="1200"/>
            <a:t>Професионално коморско здружение на вештаци – поимник на Законот</a:t>
          </a:r>
          <a:endParaRPr lang="en-US" sz="2500" kern="1200"/>
        </a:p>
      </dsp:txBody>
      <dsp:txXfrm rot="10800000">
        <a:off x="0" y="1035"/>
        <a:ext cx="11339286" cy="144664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4CDC8-4192-2D43-A637-2D5C1C305539}">
      <dsp:nvSpPr>
        <dsp:cNvPr id="0" name=""/>
        <dsp:cNvSpPr/>
      </dsp:nvSpPr>
      <dsp:spPr>
        <a:xfrm>
          <a:off x="709" y="72581"/>
          <a:ext cx="2766528" cy="165991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mk-MK" sz="3200" kern="1200"/>
            <a:t>Собрание</a:t>
          </a:r>
          <a:endParaRPr lang="en-US" sz="3200" kern="1200"/>
        </a:p>
      </dsp:txBody>
      <dsp:txXfrm>
        <a:off x="709" y="72581"/>
        <a:ext cx="2766528" cy="1659916"/>
      </dsp:txXfrm>
    </dsp:sp>
    <dsp:sp modelId="{EB151711-F776-2C4C-B3D3-4C70C5E20B56}">
      <dsp:nvSpPr>
        <dsp:cNvPr id="0" name=""/>
        <dsp:cNvSpPr/>
      </dsp:nvSpPr>
      <dsp:spPr>
        <a:xfrm>
          <a:off x="3043890" y="72581"/>
          <a:ext cx="2766528" cy="165991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mk-MK" sz="3200" kern="1200"/>
            <a:t>Управен одбор</a:t>
          </a:r>
          <a:endParaRPr lang="en-US" sz="3200" kern="1200"/>
        </a:p>
      </dsp:txBody>
      <dsp:txXfrm>
        <a:off x="3043890" y="72581"/>
        <a:ext cx="2766528" cy="1659916"/>
      </dsp:txXfrm>
    </dsp:sp>
    <dsp:sp modelId="{1F9FFA61-55F4-C549-8BE2-747B180DE8CB}">
      <dsp:nvSpPr>
        <dsp:cNvPr id="0" name=""/>
        <dsp:cNvSpPr/>
      </dsp:nvSpPr>
      <dsp:spPr>
        <a:xfrm>
          <a:off x="709" y="2009151"/>
          <a:ext cx="2766528" cy="165991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mk-MK" sz="3200" kern="1200"/>
            <a:t>Претседател на Комората</a:t>
          </a:r>
          <a:endParaRPr lang="en-US" sz="3200" kern="1200"/>
        </a:p>
      </dsp:txBody>
      <dsp:txXfrm>
        <a:off x="709" y="2009151"/>
        <a:ext cx="2766528" cy="1659916"/>
      </dsp:txXfrm>
    </dsp:sp>
    <dsp:sp modelId="{D637EC9B-7CC4-E849-955F-34DD023C2E71}">
      <dsp:nvSpPr>
        <dsp:cNvPr id="0" name=""/>
        <dsp:cNvSpPr/>
      </dsp:nvSpPr>
      <dsp:spPr>
        <a:xfrm>
          <a:off x="3043890" y="2009151"/>
          <a:ext cx="2766528" cy="165991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mk-MK" sz="3200" kern="1200"/>
            <a:t>Надзорен одбор</a:t>
          </a:r>
          <a:endParaRPr lang="en-US" sz="3200" kern="1200"/>
        </a:p>
      </dsp:txBody>
      <dsp:txXfrm>
        <a:off x="3043890" y="2009151"/>
        <a:ext cx="2766528" cy="1659916"/>
      </dsp:txXfrm>
    </dsp:sp>
    <dsp:sp modelId="{B8272EE5-7CAC-704F-9462-73875E25DDF0}">
      <dsp:nvSpPr>
        <dsp:cNvPr id="0" name=""/>
        <dsp:cNvSpPr/>
      </dsp:nvSpPr>
      <dsp:spPr>
        <a:xfrm>
          <a:off x="1522299" y="3945720"/>
          <a:ext cx="2766528" cy="165991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mk-MK" sz="3200" kern="1200"/>
            <a:t>Дисциплинска комисија</a:t>
          </a:r>
          <a:endParaRPr lang="en-US" sz="3200" kern="1200"/>
        </a:p>
      </dsp:txBody>
      <dsp:txXfrm>
        <a:off x="1522299" y="3945720"/>
        <a:ext cx="2766528" cy="165991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86677B-6108-8A4A-8B1F-C70BD6BE0B6C}">
      <dsp:nvSpPr>
        <dsp:cNvPr id="0" name=""/>
        <dsp:cNvSpPr/>
      </dsp:nvSpPr>
      <dsp:spPr>
        <a:xfrm>
          <a:off x="0" y="90734"/>
          <a:ext cx="5811128" cy="17842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a:t>Состав: раководители на професионалните одделенија и претставници од професионалните одделенија</a:t>
          </a:r>
          <a:endParaRPr lang="en-US" sz="2500" kern="1200"/>
        </a:p>
      </dsp:txBody>
      <dsp:txXfrm>
        <a:off x="87100" y="177834"/>
        <a:ext cx="5636928" cy="1610050"/>
      </dsp:txXfrm>
    </dsp:sp>
    <dsp:sp modelId="{44351BE5-30E0-5C40-B583-69C703E61101}">
      <dsp:nvSpPr>
        <dsp:cNvPr id="0" name=""/>
        <dsp:cNvSpPr/>
      </dsp:nvSpPr>
      <dsp:spPr>
        <a:xfrm>
          <a:off x="0" y="1946984"/>
          <a:ext cx="5811128" cy="178425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a:t>Бројот на претставници е утврден со Статутот на Комората</a:t>
          </a:r>
          <a:endParaRPr lang="en-US" sz="2500" kern="1200"/>
        </a:p>
      </dsp:txBody>
      <dsp:txXfrm>
        <a:off x="87100" y="2034084"/>
        <a:ext cx="5636928" cy="1610050"/>
      </dsp:txXfrm>
    </dsp:sp>
    <dsp:sp modelId="{30C0CD97-EC05-D845-9399-2626ADE89C42}">
      <dsp:nvSpPr>
        <dsp:cNvPr id="0" name=""/>
        <dsp:cNvSpPr/>
      </dsp:nvSpPr>
      <dsp:spPr>
        <a:xfrm>
          <a:off x="0" y="3803234"/>
          <a:ext cx="5811128" cy="17842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a:t>Се свикува на седница најмалку еднаш годишно</a:t>
          </a:r>
          <a:endParaRPr lang="en-US" sz="2500" kern="1200"/>
        </a:p>
      </dsp:txBody>
      <dsp:txXfrm>
        <a:off x="87100" y="3890334"/>
        <a:ext cx="5636928" cy="16100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4A726-549E-A640-B9C4-B6529D34632A}">
      <dsp:nvSpPr>
        <dsp:cNvPr id="0" name=""/>
        <dsp:cNvSpPr/>
      </dsp:nvSpPr>
      <dsp:spPr>
        <a:xfrm>
          <a:off x="0" y="397039"/>
          <a:ext cx="6666833" cy="228384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mk-MK" sz="3200" kern="1200"/>
            <a:t>Тројца членови (од кои еден претседател) со мандат од 2 години и право на уште еден последователен избор</a:t>
          </a:r>
          <a:endParaRPr lang="en-US" sz="3200" kern="1200"/>
        </a:p>
      </dsp:txBody>
      <dsp:txXfrm>
        <a:off x="111488" y="508527"/>
        <a:ext cx="6443857" cy="2060864"/>
      </dsp:txXfrm>
    </dsp:sp>
    <dsp:sp modelId="{774DDC78-A9A3-F54A-BF74-7E4C4093B2D1}">
      <dsp:nvSpPr>
        <dsp:cNvPr id="0" name=""/>
        <dsp:cNvSpPr/>
      </dsp:nvSpPr>
      <dsp:spPr>
        <a:xfrm>
          <a:off x="0" y="2773040"/>
          <a:ext cx="6666833" cy="228384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mk-MK" sz="3200" kern="1200"/>
            <a:t>Надлежности: се грижи за законито работење на Комората од областа на материјално-  финансиското и сметководственото работење</a:t>
          </a:r>
          <a:r>
            <a:rPr lang="en-US" sz="3200" kern="1200"/>
            <a:t> </a:t>
          </a:r>
        </a:p>
      </dsp:txBody>
      <dsp:txXfrm>
        <a:off x="111488" y="2884528"/>
        <a:ext cx="6443857" cy="20608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5478D-03A0-794F-B6C6-0CA529DEAF59}">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718235-6F4F-5E44-9A92-06EB2B5759F8}">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mk-MK" sz="3500" kern="1200"/>
            <a:t>Претседател на УО е претседател и на Комората со мандат од 4 години без право на реизбор</a:t>
          </a:r>
          <a:endParaRPr lang="en-US" sz="3500" kern="1200"/>
        </a:p>
      </dsp:txBody>
      <dsp:txXfrm>
        <a:off x="608661" y="692298"/>
        <a:ext cx="4508047" cy="2799040"/>
      </dsp:txXfrm>
    </dsp:sp>
    <dsp:sp modelId="{B3C132FE-3F7D-0645-992D-22AF41E020EF}">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DB9F8-C7DD-FC4C-92F7-CD8DA010C8C5}">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mk-MK" sz="3500" kern="1200"/>
            <a:t>Ја претставува и застапува Комората и ги спроведува и извршува одлуките на органите на Комората</a:t>
          </a:r>
          <a:endParaRPr lang="en-US" sz="3500" kern="1200"/>
        </a:p>
      </dsp:txBody>
      <dsp:txXfrm>
        <a:off x="6331365" y="692298"/>
        <a:ext cx="4508047" cy="279904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9D69E-AE85-A44E-AA47-3B841825696C}">
      <dsp:nvSpPr>
        <dsp:cNvPr id="0" name=""/>
        <dsp:cNvSpPr/>
      </dsp:nvSpPr>
      <dsp:spPr>
        <a:xfrm>
          <a:off x="0" y="368189"/>
          <a:ext cx="6666833" cy="231989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mk-MK" sz="2700" kern="1200"/>
            <a:t>Вештаците задолжително секоја година плаќаат годишна членарина утврдена со одлука на Собранието. </a:t>
          </a:r>
          <a:endParaRPr lang="en-US" sz="2700" kern="1200"/>
        </a:p>
      </dsp:txBody>
      <dsp:txXfrm>
        <a:off x="113248" y="481437"/>
        <a:ext cx="6440337" cy="2093394"/>
      </dsp:txXfrm>
    </dsp:sp>
    <dsp:sp modelId="{DBF1B9B8-7444-7C45-A9FF-CE343CB0637C}">
      <dsp:nvSpPr>
        <dsp:cNvPr id="0" name=""/>
        <dsp:cNvSpPr/>
      </dsp:nvSpPr>
      <dsp:spPr>
        <a:xfrm>
          <a:off x="0" y="2765839"/>
          <a:ext cx="6666833" cy="231989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mk-MK" sz="2700" kern="1200"/>
            <a:t>Комората остварува приход и од донации и од други извори кои треба да ги одобри УО, а со кои не се нарушува самостојноста и чесноста на вршење на работите од вештачењето и професионалната етика.</a:t>
          </a:r>
          <a:endParaRPr lang="en-US" sz="2700" kern="1200"/>
        </a:p>
      </dsp:txBody>
      <dsp:txXfrm>
        <a:off x="113248" y="2879087"/>
        <a:ext cx="6440337" cy="209339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CA05E2-DED8-314C-8CFD-DB6DD9157959}">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BF63B9-2886-5943-8927-637CA098D556}">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името и презимето на вештакот кој го изработил вештиот наод и мислење;</a:t>
          </a:r>
          <a:endParaRPr lang="en-US" sz="3200" kern="1200"/>
        </a:p>
      </dsp:txBody>
      <dsp:txXfrm>
        <a:off x="0" y="0"/>
        <a:ext cx="6900512" cy="1384035"/>
      </dsp:txXfrm>
    </dsp:sp>
    <dsp:sp modelId="{EA2E7863-DE1D-7445-BCE1-D2AB4050F26B}">
      <dsp:nvSpPr>
        <dsp:cNvPr id="0" name=""/>
        <dsp:cNvSpPr/>
      </dsp:nvSpPr>
      <dsp:spPr>
        <a:xfrm>
          <a:off x="0" y="138403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F2A295-0F55-C349-8505-0A79DB9D8EAC}">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u="sng" kern="1200"/>
            <a:t>објаснување на правниот интерес за поднесување на пријавата;</a:t>
          </a:r>
          <a:endParaRPr lang="en-US" sz="3200" kern="1200"/>
        </a:p>
      </dsp:txBody>
      <dsp:txXfrm>
        <a:off x="0" y="1384035"/>
        <a:ext cx="6900512" cy="1384035"/>
      </dsp:txXfrm>
    </dsp:sp>
    <dsp:sp modelId="{14F271F9-C265-BA45-B925-7916612BF348}">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BB6DAC-3725-3A4D-8C4F-F7809CCAB65B}">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основот и описот на дисциплинската повреда и</a:t>
          </a:r>
          <a:endParaRPr lang="en-US" sz="3200" kern="1200"/>
        </a:p>
      </dsp:txBody>
      <dsp:txXfrm>
        <a:off x="0" y="2768070"/>
        <a:ext cx="6900512" cy="1384035"/>
      </dsp:txXfrm>
    </dsp:sp>
    <dsp:sp modelId="{3ABB1E3E-0829-E04E-ACBE-EADB42AB5EBF}">
      <dsp:nvSpPr>
        <dsp:cNvPr id="0" name=""/>
        <dsp:cNvSpPr/>
      </dsp:nvSpPr>
      <dsp:spPr>
        <a:xfrm>
          <a:off x="0" y="4152105"/>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A4D71D-82AC-BE43-BB2B-694E82E5B726}">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предлог доказите врз основа на кои се заснова пријавата.</a:t>
          </a:r>
          <a:endParaRPr lang="en-US" sz="3200" kern="1200"/>
        </a:p>
      </dsp:txBody>
      <dsp:txXfrm>
        <a:off x="0" y="4152105"/>
        <a:ext cx="6900512" cy="138403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0C5341-4413-6B46-A680-F46F48BEF630}">
      <dsp:nvSpPr>
        <dsp:cNvPr id="0" name=""/>
        <dsp:cNvSpPr/>
      </dsp:nvSpPr>
      <dsp:spPr>
        <a:xfrm>
          <a:off x="0" y="2379"/>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F1D66D-2E27-EE45-B14F-4BD9CA5F68AA}">
      <dsp:nvSpPr>
        <dsp:cNvPr id="0" name=""/>
        <dsp:cNvSpPr/>
      </dsp:nvSpPr>
      <dsp:spPr>
        <a:xfrm>
          <a:off x="0" y="2379"/>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mk-MK" sz="3000" kern="1200" dirty="0"/>
            <a:t>- службените списи и податоци ги чува спротивно на прописите за архивско и канцелариско работење, </a:t>
          </a:r>
          <a:endParaRPr lang="en-US" sz="3000" kern="1200" dirty="0"/>
        </a:p>
      </dsp:txBody>
      <dsp:txXfrm>
        <a:off x="0" y="2379"/>
        <a:ext cx="6172199" cy="1622955"/>
      </dsp:txXfrm>
    </dsp:sp>
    <dsp:sp modelId="{A627A313-B0B7-AB46-AA68-1508188BBFA5}">
      <dsp:nvSpPr>
        <dsp:cNvPr id="0" name=""/>
        <dsp:cNvSpPr/>
      </dsp:nvSpPr>
      <dsp:spPr>
        <a:xfrm>
          <a:off x="0" y="1625334"/>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83844-D6BF-684E-B5BF-5FF9C83DC9CD}">
      <dsp:nvSpPr>
        <dsp:cNvPr id="0" name=""/>
        <dsp:cNvSpPr/>
      </dsp:nvSpPr>
      <dsp:spPr>
        <a:xfrm>
          <a:off x="0" y="1625334"/>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mk-MK" sz="3000" kern="1200" dirty="0"/>
            <a:t>- го повреди должното почитување на странките и органите за надзор </a:t>
          </a:r>
          <a:endParaRPr lang="en-US" sz="3000" kern="1200" dirty="0"/>
        </a:p>
      </dsp:txBody>
      <dsp:txXfrm>
        <a:off x="0" y="1625334"/>
        <a:ext cx="6172199" cy="1622955"/>
      </dsp:txXfrm>
    </dsp:sp>
    <dsp:sp modelId="{BD5A630C-13C8-E848-AC0A-C3F1EA09BEEA}">
      <dsp:nvSpPr>
        <dsp:cNvPr id="0" name=""/>
        <dsp:cNvSpPr/>
      </dsp:nvSpPr>
      <dsp:spPr>
        <a:xfrm>
          <a:off x="0" y="3248290"/>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80CD14-0A1E-CE41-A34C-E884A560560D}">
      <dsp:nvSpPr>
        <dsp:cNvPr id="0" name=""/>
        <dsp:cNvSpPr/>
      </dsp:nvSpPr>
      <dsp:spPr>
        <a:xfrm>
          <a:off x="0" y="3248290"/>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mk-MK" sz="3000" kern="1200" dirty="0"/>
            <a:t>- ги повреди одредбите од Статутот, Кодексот на етика и актите со кои се определени обврски за вештакот. </a:t>
          </a:r>
          <a:endParaRPr lang="en-US" sz="3000" kern="1200" dirty="0"/>
        </a:p>
      </dsp:txBody>
      <dsp:txXfrm>
        <a:off x="0" y="3248290"/>
        <a:ext cx="6172199" cy="16229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3ED6F-794B-C04D-9B26-56C332861CA0}">
      <dsp:nvSpPr>
        <dsp:cNvPr id="0" name=""/>
        <dsp:cNvSpPr/>
      </dsp:nvSpPr>
      <dsp:spPr>
        <a:xfrm>
          <a:off x="0" y="2322"/>
          <a:ext cx="6666833" cy="135285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Најмалку два пати годишно пред спроведување на испитот во траење од 60 часа</a:t>
          </a:r>
          <a:endParaRPr lang="en-US" sz="2800" kern="1200" dirty="0"/>
        </a:p>
      </dsp:txBody>
      <dsp:txXfrm>
        <a:off x="66041" y="68363"/>
        <a:ext cx="6534751" cy="1220776"/>
      </dsp:txXfrm>
    </dsp:sp>
    <dsp:sp modelId="{459A2B82-2911-6548-83E5-D0C1659EB82F}">
      <dsp:nvSpPr>
        <dsp:cNvPr id="0" name=""/>
        <dsp:cNvSpPr/>
      </dsp:nvSpPr>
      <dsp:spPr>
        <a:xfrm>
          <a:off x="0" y="1367794"/>
          <a:ext cx="6666833" cy="1352858"/>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Комората објавува јавен оглас за обука на нејзината веб-страница и во најмалку два дневни весника</a:t>
          </a:r>
          <a:r>
            <a:rPr lang="en-US" sz="2800" kern="1200" dirty="0"/>
            <a:t> </a:t>
          </a:r>
        </a:p>
      </dsp:txBody>
      <dsp:txXfrm>
        <a:off x="66041" y="1433835"/>
        <a:ext cx="6534751" cy="1220776"/>
      </dsp:txXfrm>
    </dsp:sp>
    <dsp:sp modelId="{806B1A65-D1C8-024F-839A-64E57BBA0017}">
      <dsp:nvSpPr>
        <dsp:cNvPr id="0" name=""/>
        <dsp:cNvSpPr/>
      </dsp:nvSpPr>
      <dsp:spPr>
        <a:xfrm>
          <a:off x="0" y="2733267"/>
          <a:ext cx="6666833" cy="1352858"/>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Комората му издава на кандидатот за вештак уверение за завршена обука. </a:t>
          </a:r>
          <a:endParaRPr lang="en-US" sz="2800" kern="1200" dirty="0"/>
        </a:p>
      </dsp:txBody>
      <dsp:txXfrm>
        <a:off x="66041" y="2799308"/>
        <a:ext cx="6534751" cy="1220776"/>
      </dsp:txXfrm>
    </dsp:sp>
    <dsp:sp modelId="{C6C135EB-46E1-FD45-83D0-A119122F8FB3}">
      <dsp:nvSpPr>
        <dsp:cNvPr id="0" name=""/>
        <dsp:cNvSpPr/>
      </dsp:nvSpPr>
      <dsp:spPr>
        <a:xfrm>
          <a:off x="0" y="4098739"/>
          <a:ext cx="6666833" cy="1352858"/>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Начинот на спроведување на обуката е утврден со акт (Програма за почетна обука) на Комората. </a:t>
          </a:r>
          <a:endParaRPr lang="en-US" sz="2800" kern="1200" dirty="0"/>
        </a:p>
      </dsp:txBody>
      <dsp:txXfrm>
        <a:off x="66041" y="4164780"/>
        <a:ext cx="6534751" cy="122077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C7DCF-603A-DB4C-A391-584785AE9E09}">
      <dsp:nvSpPr>
        <dsp:cNvPr id="0" name=""/>
        <dsp:cNvSpPr/>
      </dsp:nvSpPr>
      <dsp:spPr>
        <a:xfrm>
          <a:off x="0" y="2379"/>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7CE4E6-4B88-234E-8DA3-8318A52ABD5E}">
      <dsp:nvSpPr>
        <dsp:cNvPr id="0" name=""/>
        <dsp:cNvSpPr/>
      </dsp:nvSpPr>
      <dsp:spPr>
        <a:xfrm>
          <a:off x="0" y="2379"/>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mk-MK" sz="2500" kern="1200" dirty="0"/>
            <a:t>- </a:t>
          </a:r>
          <a:r>
            <a:rPr lang="mk-MK" sz="3200" kern="1200" dirty="0"/>
            <a:t>не плаќа редовно членарина, </a:t>
          </a:r>
          <a:endParaRPr lang="en-US" sz="3200" kern="1200" dirty="0"/>
        </a:p>
      </dsp:txBody>
      <dsp:txXfrm>
        <a:off x="0" y="2379"/>
        <a:ext cx="6172199" cy="1622955"/>
      </dsp:txXfrm>
    </dsp:sp>
    <dsp:sp modelId="{D3057B06-CC60-5443-AE94-C3581463F9B1}">
      <dsp:nvSpPr>
        <dsp:cNvPr id="0" name=""/>
        <dsp:cNvSpPr/>
      </dsp:nvSpPr>
      <dsp:spPr>
        <a:xfrm>
          <a:off x="0" y="1625334"/>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62DCFE-B3AF-E94F-BC01-8F107ECEE37D}">
      <dsp:nvSpPr>
        <dsp:cNvPr id="0" name=""/>
        <dsp:cNvSpPr/>
      </dsp:nvSpPr>
      <dsp:spPr>
        <a:xfrm>
          <a:off x="0" y="1625334"/>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mk-MK" sz="2500" kern="1200" dirty="0"/>
            <a:t>- </a:t>
          </a:r>
          <a:r>
            <a:rPr lang="mk-MK" sz="2800" kern="1200" dirty="0"/>
            <a:t>не посетува континуирана обука</a:t>
          </a:r>
          <a:endParaRPr lang="en-US" sz="2800" kern="1200" dirty="0"/>
        </a:p>
      </dsp:txBody>
      <dsp:txXfrm>
        <a:off x="0" y="1625334"/>
        <a:ext cx="6172199" cy="1622955"/>
      </dsp:txXfrm>
    </dsp:sp>
    <dsp:sp modelId="{8356D155-8914-5F40-8FE8-7BBB5382C547}">
      <dsp:nvSpPr>
        <dsp:cNvPr id="0" name=""/>
        <dsp:cNvSpPr/>
      </dsp:nvSpPr>
      <dsp:spPr>
        <a:xfrm>
          <a:off x="0" y="3248290"/>
          <a:ext cx="61721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DE7112-F69C-714B-9192-D9DECB8D3C5D}">
      <dsp:nvSpPr>
        <dsp:cNvPr id="0" name=""/>
        <dsp:cNvSpPr/>
      </dsp:nvSpPr>
      <dsp:spPr>
        <a:xfrm>
          <a:off x="0" y="3248290"/>
          <a:ext cx="6172199" cy="162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mk-MK" sz="2500" kern="1200" dirty="0"/>
            <a:t>- </a:t>
          </a:r>
          <a:r>
            <a:rPr lang="mk-MK" sz="2800" kern="1200" dirty="0"/>
            <a:t>го повреди тарифникот за награда за извршено вештачење (наплатува повеќе или помалку од утврдениот износ во тарифникот)</a:t>
          </a:r>
          <a:endParaRPr lang="en-US" sz="2800" kern="1200" dirty="0"/>
        </a:p>
      </dsp:txBody>
      <dsp:txXfrm>
        <a:off x="0" y="3248290"/>
        <a:ext cx="6172199" cy="162295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40A18-1F54-2C40-8115-23E754AD840A}">
      <dsp:nvSpPr>
        <dsp:cNvPr id="0" name=""/>
        <dsp:cNvSpPr/>
      </dsp:nvSpPr>
      <dsp:spPr>
        <a:xfrm>
          <a:off x="1333" y="110983"/>
          <a:ext cx="4682211" cy="29732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5B6240-AC56-A24F-9609-C9551343486F}">
      <dsp:nvSpPr>
        <dsp:cNvPr id="0" name=""/>
        <dsp:cNvSpPr/>
      </dsp:nvSpPr>
      <dsp:spPr>
        <a:xfrm>
          <a:off x="521579" y="605216"/>
          <a:ext cx="4682211" cy="29732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mk-MK" sz="2600" kern="1200"/>
            <a:t>Против решението на Дисциплинската комисија, вештакот односно подносителот на пријава има право на жалба во рок од 8 дена до министерството за правда</a:t>
          </a:r>
          <a:endParaRPr lang="en-US" sz="2600" kern="1200"/>
        </a:p>
      </dsp:txBody>
      <dsp:txXfrm>
        <a:off x="608661" y="692298"/>
        <a:ext cx="4508047" cy="2799040"/>
      </dsp:txXfrm>
    </dsp:sp>
    <dsp:sp modelId="{55B9FA0F-48BC-4E49-A252-6BC374F22697}">
      <dsp:nvSpPr>
        <dsp:cNvPr id="0" name=""/>
        <dsp:cNvSpPr/>
      </dsp:nvSpPr>
      <dsp:spPr>
        <a:xfrm>
          <a:off x="5724037" y="110983"/>
          <a:ext cx="4682211" cy="29732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5AFF70-5998-1F41-B63A-951565115D6B}">
      <dsp:nvSpPr>
        <dsp:cNvPr id="0" name=""/>
        <dsp:cNvSpPr/>
      </dsp:nvSpPr>
      <dsp:spPr>
        <a:xfrm>
          <a:off x="6244283" y="605216"/>
          <a:ext cx="4682211" cy="29732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mk-MK" sz="2600" kern="1200"/>
            <a:t>Министерството одлучува по жалбата во рок од 15 дена од денот на нејзиното поднесување</a:t>
          </a:r>
          <a:endParaRPr lang="en-US" sz="2600" kern="1200"/>
        </a:p>
      </dsp:txBody>
      <dsp:txXfrm>
        <a:off x="6331365" y="692298"/>
        <a:ext cx="4508047" cy="279904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305A3-96C1-D84C-A072-0BA40555F6DA}">
      <dsp:nvSpPr>
        <dsp:cNvPr id="0" name=""/>
        <dsp:cNvSpPr/>
      </dsp:nvSpPr>
      <dsp:spPr>
        <a:xfrm>
          <a:off x="0" y="0"/>
          <a:ext cx="101272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48577B-F54E-FC4C-8A29-FC2B6EA61B75}">
      <dsp:nvSpPr>
        <dsp:cNvPr id="0" name=""/>
        <dsp:cNvSpPr/>
      </dsp:nvSpPr>
      <dsp:spPr>
        <a:xfrm>
          <a:off x="0" y="0"/>
          <a:ext cx="10127240" cy="1287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dirty="0"/>
            <a:t>Да ја отфрли жалбата (ненавремена или поднесена од неовластено лице)</a:t>
          </a:r>
          <a:endParaRPr lang="en-US" sz="3600" kern="1200" dirty="0"/>
        </a:p>
      </dsp:txBody>
      <dsp:txXfrm>
        <a:off x="0" y="0"/>
        <a:ext cx="10127240" cy="1287965"/>
      </dsp:txXfrm>
    </dsp:sp>
    <dsp:sp modelId="{EDE34757-33F4-9548-B3DB-6084999C563A}">
      <dsp:nvSpPr>
        <dsp:cNvPr id="0" name=""/>
        <dsp:cNvSpPr/>
      </dsp:nvSpPr>
      <dsp:spPr>
        <a:xfrm>
          <a:off x="0" y="1287965"/>
          <a:ext cx="1012724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AE40CD-9FC3-9B4D-A932-2B5CFB856AB7}">
      <dsp:nvSpPr>
        <dsp:cNvPr id="0" name=""/>
        <dsp:cNvSpPr/>
      </dsp:nvSpPr>
      <dsp:spPr>
        <a:xfrm>
          <a:off x="0" y="1287965"/>
          <a:ext cx="10127240" cy="1287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dirty="0"/>
            <a:t>Да ја уважи и да го врати предметот на повторно одлучување во Комисијата</a:t>
          </a:r>
          <a:endParaRPr lang="en-US" sz="3600" kern="1200" dirty="0"/>
        </a:p>
      </dsp:txBody>
      <dsp:txXfrm>
        <a:off x="0" y="1287965"/>
        <a:ext cx="10127240" cy="1287965"/>
      </dsp:txXfrm>
    </dsp:sp>
    <dsp:sp modelId="{8273DE8C-F028-114C-B970-F4704ADFC309}">
      <dsp:nvSpPr>
        <dsp:cNvPr id="0" name=""/>
        <dsp:cNvSpPr/>
      </dsp:nvSpPr>
      <dsp:spPr>
        <a:xfrm>
          <a:off x="0" y="2575931"/>
          <a:ext cx="101272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1F4FF9-0008-5F44-9C61-263DF84DEEEE}">
      <dsp:nvSpPr>
        <dsp:cNvPr id="0" name=""/>
        <dsp:cNvSpPr/>
      </dsp:nvSpPr>
      <dsp:spPr>
        <a:xfrm>
          <a:off x="0" y="2575931"/>
          <a:ext cx="10127240" cy="1287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dirty="0"/>
            <a:t>Да ја уважи и да ја преиначи одлуката на Комисијата (мериторно одлучување)</a:t>
          </a:r>
          <a:endParaRPr lang="en-US" sz="3600" kern="1200" dirty="0"/>
        </a:p>
      </dsp:txBody>
      <dsp:txXfrm>
        <a:off x="0" y="2575931"/>
        <a:ext cx="10127240" cy="1287965"/>
      </dsp:txXfrm>
    </dsp:sp>
    <dsp:sp modelId="{E21CB0BD-C27D-D047-B17E-62D3C93C6B5B}">
      <dsp:nvSpPr>
        <dsp:cNvPr id="0" name=""/>
        <dsp:cNvSpPr/>
      </dsp:nvSpPr>
      <dsp:spPr>
        <a:xfrm>
          <a:off x="0" y="3863897"/>
          <a:ext cx="1012724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0FDB7D-900C-2B48-A103-F213A43318A7}">
      <dsp:nvSpPr>
        <dsp:cNvPr id="0" name=""/>
        <dsp:cNvSpPr/>
      </dsp:nvSpPr>
      <dsp:spPr>
        <a:xfrm>
          <a:off x="0" y="3863897"/>
          <a:ext cx="10127240" cy="1287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Да ја одбие жалбата и да ја потврди одлуката на Комисијата</a:t>
          </a:r>
          <a:endParaRPr lang="en-US" sz="3600" kern="1200"/>
        </a:p>
      </dsp:txBody>
      <dsp:txXfrm>
        <a:off x="0" y="3863897"/>
        <a:ext cx="10127240" cy="128796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20C79-5F81-EE49-92FB-ABEE8917A0BF}">
      <dsp:nvSpPr>
        <dsp:cNvPr id="0" name=""/>
        <dsp:cNvSpPr/>
      </dsp:nvSpPr>
      <dsp:spPr>
        <a:xfrm>
          <a:off x="0" y="212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AA9352-ED72-3E41-8623-561506F9C5D2}">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mk-MK" sz="2900" kern="1200" dirty="0"/>
            <a:t>Вештакот односно подносителот на пријавата може да поднесе тужба за поведување на </a:t>
          </a:r>
          <a:r>
            <a:rPr lang="mk-MK" sz="2900" kern="1200" dirty="0" err="1"/>
            <a:t>управен</a:t>
          </a:r>
          <a:r>
            <a:rPr lang="mk-MK" sz="2900" kern="1200" dirty="0"/>
            <a:t> спор  во Управниот суд кога:</a:t>
          </a:r>
          <a:endParaRPr lang="en-US" sz="2900" kern="1200" dirty="0"/>
        </a:p>
      </dsp:txBody>
      <dsp:txXfrm>
        <a:off x="0" y="2124"/>
        <a:ext cx="10515600" cy="1449029"/>
      </dsp:txXfrm>
    </dsp:sp>
    <dsp:sp modelId="{6D96258B-3DB3-FA4C-ACC2-C47E0C15A6CF}">
      <dsp:nvSpPr>
        <dsp:cNvPr id="0" name=""/>
        <dsp:cNvSpPr/>
      </dsp:nvSpPr>
      <dsp:spPr>
        <a:xfrm>
          <a:off x="0" y="145115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72D71F-D179-6245-A48D-007484D24597}">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mk-MK" sz="2900" kern="1200" dirty="0"/>
            <a:t>- не е задоволен од решението на МП (рок за тужба 30 дена)</a:t>
          </a:r>
          <a:endParaRPr lang="en-US" sz="2900" kern="1200" dirty="0"/>
        </a:p>
      </dsp:txBody>
      <dsp:txXfrm>
        <a:off x="0" y="1451154"/>
        <a:ext cx="10515600" cy="1449029"/>
      </dsp:txXfrm>
    </dsp:sp>
    <dsp:sp modelId="{F8D09AA5-4412-DB43-93F5-1F0B52A9EF7A}">
      <dsp:nvSpPr>
        <dsp:cNvPr id="0" name=""/>
        <dsp:cNvSpPr/>
      </dsp:nvSpPr>
      <dsp:spPr>
        <a:xfrm>
          <a:off x="0" y="2900183"/>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E082C9-1EC5-E947-9653-3D8CC9CF188C}">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mk-MK" sz="2900" kern="1200" dirty="0"/>
            <a:t>- при  „молчење на администрацијата“ односно кога во рокот од 15 дена, МП не донел никаква одлука (нема рок за тужба)</a:t>
          </a:r>
          <a:endParaRPr lang="en-US" sz="2900" kern="1200" dirty="0"/>
        </a:p>
      </dsp:txBody>
      <dsp:txXfrm>
        <a:off x="0" y="2900183"/>
        <a:ext cx="10515600" cy="144902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87C2E-4504-F840-94C8-078C2438A882}">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E5FD31-D67A-EC42-A425-111E7E3BEBC9}">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mk-MK" sz="3300" kern="1200"/>
            <a:t>Релативен рок на застареност 1 година, а апсолутен 3 години:</a:t>
          </a:r>
          <a:endParaRPr lang="en-US" sz="3300" kern="1200"/>
        </a:p>
      </dsp:txBody>
      <dsp:txXfrm>
        <a:off x="0" y="0"/>
        <a:ext cx="6900512" cy="1384035"/>
      </dsp:txXfrm>
    </dsp:sp>
    <dsp:sp modelId="{C3629AE9-98B4-CA48-A0C2-5870163B3060}">
      <dsp:nvSpPr>
        <dsp:cNvPr id="0" name=""/>
        <dsp:cNvSpPr/>
      </dsp:nvSpPr>
      <dsp:spPr>
        <a:xfrm>
          <a:off x="0" y="138403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4BB25D-2C88-CD47-9A1E-54522FB41464}">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mk-MK" sz="3300" kern="1200"/>
            <a:t>Не може да се поведе дисциплинска постапка ако поминале</a:t>
          </a:r>
          <a:endParaRPr lang="en-US" sz="3300" kern="1200"/>
        </a:p>
      </dsp:txBody>
      <dsp:txXfrm>
        <a:off x="0" y="1384035"/>
        <a:ext cx="6900512" cy="1384035"/>
      </dsp:txXfrm>
    </dsp:sp>
    <dsp:sp modelId="{44728D41-BBD9-F440-9483-5C5F5DC7B377}">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00D4EA-5C18-8C43-A384-2C386CDDC9D2}">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mk-MK" sz="3300" kern="1200"/>
            <a:t>- Една година од денот на дознавање за повредата</a:t>
          </a:r>
          <a:endParaRPr lang="en-US" sz="3300" kern="1200"/>
        </a:p>
      </dsp:txBody>
      <dsp:txXfrm>
        <a:off x="0" y="2768070"/>
        <a:ext cx="6900512" cy="1384035"/>
      </dsp:txXfrm>
    </dsp:sp>
    <dsp:sp modelId="{856DCD40-25D7-5746-9A57-0514E4C762B1}">
      <dsp:nvSpPr>
        <dsp:cNvPr id="0" name=""/>
        <dsp:cNvSpPr/>
      </dsp:nvSpPr>
      <dsp:spPr>
        <a:xfrm>
          <a:off x="0" y="4152105"/>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B9305F-25C3-A749-A3EA-9EB2FCC403BF}">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mk-MK" sz="3300" kern="1200"/>
            <a:t>- Не подолго од три години од сторување на повредата</a:t>
          </a:r>
          <a:endParaRPr lang="en-US" sz="3300" kern="1200"/>
        </a:p>
      </dsp:txBody>
      <dsp:txXfrm>
        <a:off x="0" y="4152105"/>
        <a:ext cx="6900512" cy="138403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2CC28-8556-0E45-8BB0-BC38DA3E01AF}">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0F87E0-A5DB-8C43-9776-4ADBB7522B3E}">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mk-MK" sz="3400" kern="1200" dirty="0"/>
            <a:t>Лице кое не поседува соодветно високо образование, а има стручни квалификации (</a:t>
          </a:r>
          <a:r>
            <a:rPr lang="mk-MK" sz="3400" b="1" kern="1200" dirty="0"/>
            <a:t>најчесто занаетчии</a:t>
          </a:r>
          <a:r>
            <a:rPr lang="mk-MK" sz="3400" kern="1200" dirty="0"/>
            <a:t>)</a:t>
          </a:r>
          <a:endParaRPr lang="en-US" sz="3400" kern="1200" dirty="0"/>
        </a:p>
      </dsp:txBody>
      <dsp:txXfrm>
        <a:off x="0" y="2703"/>
        <a:ext cx="6900512" cy="1843578"/>
      </dsp:txXfrm>
    </dsp:sp>
    <dsp:sp modelId="{32DDF772-434B-0D4A-BD41-308701B9417D}">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A76155-6E77-E847-88E0-76BDA514D06F}">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mk-MK" sz="3400" kern="1200"/>
            <a:t>Соодветна документација и пет години работно искуство во струката</a:t>
          </a:r>
          <a:endParaRPr lang="en-US" sz="3400" kern="1200"/>
        </a:p>
      </dsp:txBody>
      <dsp:txXfrm>
        <a:off x="0" y="1846281"/>
        <a:ext cx="6900512" cy="1843578"/>
      </dsp:txXfrm>
    </dsp:sp>
    <dsp:sp modelId="{D62D1ADB-4A92-514B-9E2D-191DCE052971}">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3106CB-4886-F047-8E57-94506027C4BB}">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mk-MK" sz="3400" kern="1200"/>
            <a:t>Може да поднесе барање до Комората за стекнување на лиценца за вештачење</a:t>
          </a:r>
          <a:endParaRPr lang="en-US" sz="3400" kern="1200"/>
        </a:p>
      </dsp:txBody>
      <dsp:txXfrm>
        <a:off x="0" y="3689859"/>
        <a:ext cx="6900512" cy="184357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D2516-9F14-0E49-AD99-A758E9CA487A}">
      <dsp:nvSpPr>
        <dsp:cNvPr id="0" name=""/>
        <dsp:cNvSpPr/>
      </dsp:nvSpPr>
      <dsp:spPr>
        <a:xfrm>
          <a:off x="0" y="270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A217D2-5F13-A14F-B4F7-DEDCBE3A9428}">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Комората формира комисија составена од најмалку пет вештаци, </a:t>
          </a:r>
          <a:endParaRPr lang="en-US" sz="3600" kern="1200"/>
        </a:p>
      </dsp:txBody>
      <dsp:txXfrm>
        <a:off x="0" y="2703"/>
        <a:ext cx="6900512" cy="1843578"/>
      </dsp:txXfrm>
    </dsp:sp>
    <dsp:sp modelId="{94BEBA72-6D4B-1640-A04F-593F32A5F06E}">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75BCBC-CBFB-0E45-9BB2-6CECA65AB528}">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dirty="0"/>
            <a:t>Тројца се од </a:t>
          </a:r>
          <a:r>
            <a:rPr lang="mk-MK" sz="3600" u="sng" kern="1200" dirty="0">
              <a:solidFill>
                <a:srgbClr val="FF0000"/>
              </a:solidFill>
            </a:rPr>
            <a:t>областа за која лицето бара </a:t>
          </a:r>
          <a:r>
            <a:rPr lang="mk-MK" sz="3600" kern="1200" dirty="0"/>
            <a:t>да се стекне со лиценца </a:t>
          </a:r>
          <a:endParaRPr lang="en-US" sz="3600" kern="1200" dirty="0"/>
        </a:p>
      </dsp:txBody>
      <dsp:txXfrm>
        <a:off x="0" y="1846281"/>
        <a:ext cx="6900512" cy="1843578"/>
      </dsp:txXfrm>
    </dsp:sp>
    <dsp:sp modelId="{2CD82CDD-73D3-124E-AC00-5C1D95AB4A48}">
      <dsp:nvSpPr>
        <dsp:cNvPr id="0" name=""/>
        <dsp:cNvSpPr/>
      </dsp:nvSpPr>
      <dsp:spPr>
        <a:xfrm>
          <a:off x="0" y="36898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86F082-1C14-FF47-8A03-213DF4F66F01}">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Комисијата со најмалку три гласа одлучува дали лицето исполнува услови да полага </a:t>
          </a:r>
          <a:r>
            <a:rPr lang="mk-MK" sz="3600" b="1" kern="1200"/>
            <a:t>испит за вештак</a:t>
          </a:r>
          <a:endParaRPr lang="en-US" sz="3600" kern="1200"/>
        </a:p>
      </dsp:txBody>
      <dsp:txXfrm>
        <a:off x="0" y="3689859"/>
        <a:ext cx="6900512" cy="184357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2B61EB-F21A-424A-9748-4A90915D3CF6}">
      <dsp:nvSpPr>
        <dsp:cNvPr id="0" name=""/>
        <dsp:cNvSpPr/>
      </dsp:nvSpPr>
      <dsp:spPr>
        <a:xfrm>
          <a:off x="0" y="67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23D73D-0B47-3349-85E2-77E2AF39BAAB}">
      <dsp:nvSpPr>
        <dsp:cNvPr id="0" name=""/>
        <dsp:cNvSpPr/>
      </dsp:nvSpPr>
      <dsp:spPr>
        <a:xfrm>
          <a:off x="0" y="675"/>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Законитост и совесност</a:t>
          </a:r>
          <a:endParaRPr lang="en-US" sz="3200" kern="1200"/>
        </a:p>
      </dsp:txBody>
      <dsp:txXfrm>
        <a:off x="0" y="675"/>
        <a:ext cx="6900512" cy="790684"/>
      </dsp:txXfrm>
    </dsp:sp>
    <dsp:sp modelId="{1255EC32-6B02-9140-80A2-3E04DD29F9ED}">
      <dsp:nvSpPr>
        <dsp:cNvPr id="0" name=""/>
        <dsp:cNvSpPr/>
      </dsp:nvSpPr>
      <dsp:spPr>
        <a:xfrm>
          <a:off x="0" y="7913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BC8764-D9E8-D748-9B15-376A4A8425AC}">
      <dsp:nvSpPr>
        <dsp:cNvPr id="0" name=""/>
        <dsp:cNvSpPr/>
      </dsp:nvSpPr>
      <dsp:spPr>
        <a:xfrm>
          <a:off x="0" y="791359"/>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Независност и непристрасност</a:t>
          </a:r>
          <a:endParaRPr lang="en-US" sz="3200" kern="1200"/>
        </a:p>
      </dsp:txBody>
      <dsp:txXfrm>
        <a:off x="0" y="791359"/>
        <a:ext cx="6900512" cy="790684"/>
      </dsp:txXfrm>
    </dsp:sp>
    <dsp:sp modelId="{E979F2D8-35C5-E845-A9DD-8A21EBDC72AE}">
      <dsp:nvSpPr>
        <dsp:cNvPr id="0" name=""/>
        <dsp:cNvSpPr/>
      </dsp:nvSpPr>
      <dsp:spPr>
        <a:xfrm>
          <a:off x="0" y="1582044"/>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24CA12-BCAE-3A48-ADE5-043A91945ADC}">
      <dsp:nvSpPr>
        <dsp:cNvPr id="0" name=""/>
        <dsp:cNvSpPr/>
      </dsp:nvSpPr>
      <dsp:spPr>
        <a:xfrm>
          <a:off x="0" y="1582044"/>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Интегритет</a:t>
          </a:r>
          <a:endParaRPr lang="en-US" sz="3200" kern="1200"/>
        </a:p>
      </dsp:txBody>
      <dsp:txXfrm>
        <a:off x="0" y="1582044"/>
        <a:ext cx="6900512" cy="790684"/>
      </dsp:txXfrm>
    </dsp:sp>
    <dsp:sp modelId="{0D1C4E34-377C-A748-B6B4-1EFF1434A9C4}">
      <dsp:nvSpPr>
        <dsp:cNvPr id="0" name=""/>
        <dsp:cNvSpPr/>
      </dsp:nvSpPr>
      <dsp:spPr>
        <a:xfrm>
          <a:off x="0" y="2372728"/>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DB8C9D-94D4-B446-8D82-BF809780CE13}">
      <dsp:nvSpPr>
        <dsp:cNvPr id="0" name=""/>
        <dsp:cNvSpPr/>
      </dsp:nvSpPr>
      <dsp:spPr>
        <a:xfrm>
          <a:off x="0" y="2372728"/>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Спречување на конфликт на интереси</a:t>
          </a:r>
          <a:r>
            <a:rPr lang="en-US" sz="3200" kern="1200"/>
            <a:t> </a:t>
          </a:r>
        </a:p>
      </dsp:txBody>
      <dsp:txXfrm>
        <a:off x="0" y="2372728"/>
        <a:ext cx="6900512" cy="790684"/>
      </dsp:txXfrm>
    </dsp:sp>
    <dsp:sp modelId="{9FD4420B-93F8-404F-ACD7-AB2323E96A9D}">
      <dsp:nvSpPr>
        <dsp:cNvPr id="0" name=""/>
        <dsp:cNvSpPr/>
      </dsp:nvSpPr>
      <dsp:spPr>
        <a:xfrm>
          <a:off x="0" y="3163412"/>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A0685A-1221-6E46-A79E-420E6AEBDC08}">
      <dsp:nvSpPr>
        <dsp:cNvPr id="0" name=""/>
        <dsp:cNvSpPr/>
      </dsp:nvSpPr>
      <dsp:spPr>
        <a:xfrm>
          <a:off x="0" y="3163412"/>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Спречување на корупција</a:t>
          </a:r>
          <a:endParaRPr lang="en-US" sz="3200" kern="1200"/>
        </a:p>
      </dsp:txBody>
      <dsp:txXfrm>
        <a:off x="0" y="3163412"/>
        <a:ext cx="6900512" cy="790684"/>
      </dsp:txXfrm>
    </dsp:sp>
    <dsp:sp modelId="{350FAFC0-AC2C-7341-B57D-C1297C5479D2}">
      <dsp:nvSpPr>
        <dsp:cNvPr id="0" name=""/>
        <dsp:cNvSpPr/>
      </dsp:nvSpPr>
      <dsp:spPr>
        <a:xfrm>
          <a:off x="0" y="3954096"/>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87414E-59E2-0343-9DD1-46A01556AB41}">
      <dsp:nvSpPr>
        <dsp:cNvPr id="0" name=""/>
        <dsp:cNvSpPr/>
      </dsp:nvSpPr>
      <dsp:spPr>
        <a:xfrm>
          <a:off x="0" y="3954096"/>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Компетентност и професионалност</a:t>
          </a:r>
          <a:endParaRPr lang="en-US" sz="3200" kern="1200"/>
        </a:p>
      </dsp:txBody>
      <dsp:txXfrm>
        <a:off x="0" y="3954096"/>
        <a:ext cx="6900512" cy="790684"/>
      </dsp:txXfrm>
    </dsp:sp>
    <dsp:sp modelId="{6AC752CD-129C-7E44-AD51-A3A0997CF8B8}">
      <dsp:nvSpPr>
        <dsp:cNvPr id="0" name=""/>
        <dsp:cNvSpPr/>
      </dsp:nvSpPr>
      <dsp:spPr>
        <a:xfrm>
          <a:off x="0" y="47447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A73CC9-EBE9-F348-855F-2E8227863246}">
      <dsp:nvSpPr>
        <dsp:cNvPr id="0" name=""/>
        <dsp:cNvSpPr/>
      </dsp:nvSpPr>
      <dsp:spPr>
        <a:xfrm>
          <a:off x="0" y="4744781"/>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mk-MK" sz="3200" kern="1200"/>
            <a:t>Одговорност</a:t>
          </a:r>
          <a:endParaRPr lang="en-US" sz="3200" kern="1200"/>
        </a:p>
      </dsp:txBody>
      <dsp:txXfrm>
        <a:off x="0" y="4744781"/>
        <a:ext cx="6900512" cy="7906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E8FAE-44C4-3941-8116-FE59445D165D}">
      <dsp:nvSpPr>
        <dsp:cNvPr id="0" name=""/>
        <dsp:cNvSpPr/>
      </dsp:nvSpPr>
      <dsp:spPr>
        <a:xfrm>
          <a:off x="0" y="3320"/>
          <a:ext cx="630372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D8C824-814E-544A-BA35-E39D2F09C4E2}">
      <dsp:nvSpPr>
        <dsp:cNvPr id="0" name=""/>
        <dsp:cNvSpPr/>
      </dsp:nvSpPr>
      <dsp:spPr>
        <a:xfrm>
          <a:off x="0" y="3320"/>
          <a:ext cx="6297573" cy="2137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dirty="0"/>
            <a:t>Начинот на полагање на испитот и системот на оценување се уредуваат со акт на Комората, по претходно позитивно мислење од министерот за правда. </a:t>
          </a:r>
          <a:endParaRPr lang="en-US" sz="2800" kern="1200" dirty="0"/>
        </a:p>
      </dsp:txBody>
      <dsp:txXfrm>
        <a:off x="0" y="3320"/>
        <a:ext cx="6297573" cy="2137284"/>
      </dsp:txXfrm>
    </dsp:sp>
    <dsp:sp modelId="{25D54A28-99EC-104C-A7AD-2FEA5884A690}">
      <dsp:nvSpPr>
        <dsp:cNvPr id="0" name=""/>
        <dsp:cNvSpPr/>
      </dsp:nvSpPr>
      <dsp:spPr>
        <a:xfrm>
          <a:off x="0" y="2140604"/>
          <a:ext cx="6303729"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E164F7-9DE4-AB4D-B3CA-832A59B023B0}">
      <dsp:nvSpPr>
        <dsp:cNvPr id="0" name=""/>
        <dsp:cNvSpPr/>
      </dsp:nvSpPr>
      <dsp:spPr>
        <a:xfrm>
          <a:off x="0" y="2140604"/>
          <a:ext cx="6303729" cy="1723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dirty="0"/>
            <a:t>Испитна комисија: пет членови со мандат од три години од редот на судии, обвинители, адвокати, универзитетски професори</a:t>
          </a:r>
          <a:endParaRPr lang="en-US" sz="2800" kern="1200" dirty="0"/>
        </a:p>
      </dsp:txBody>
      <dsp:txXfrm>
        <a:off x="0" y="2140604"/>
        <a:ext cx="6303729" cy="1723032"/>
      </dsp:txXfrm>
    </dsp:sp>
    <dsp:sp modelId="{E8954927-3B2C-1146-80D1-28BA49A22124}">
      <dsp:nvSpPr>
        <dsp:cNvPr id="0" name=""/>
        <dsp:cNvSpPr/>
      </dsp:nvSpPr>
      <dsp:spPr>
        <a:xfrm>
          <a:off x="0" y="3863637"/>
          <a:ext cx="6303729"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F18C7E-BB76-8544-9F01-8A7811E043DA}">
      <dsp:nvSpPr>
        <dsp:cNvPr id="0" name=""/>
        <dsp:cNvSpPr/>
      </dsp:nvSpPr>
      <dsp:spPr>
        <a:xfrm>
          <a:off x="0" y="3863637"/>
          <a:ext cx="6297573" cy="2766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dirty="0"/>
            <a:t>Трошоци за полагање на испитот - на товар на кандидатот (реално направените трошоци за подготовка на испитен материјал, печатење на тестови, подготовка на известување, уверение и сл.)</a:t>
          </a:r>
          <a:endParaRPr lang="en-US" sz="2800" kern="1200" dirty="0"/>
        </a:p>
      </dsp:txBody>
      <dsp:txXfrm>
        <a:off x="0" y="3863637"/>
        <a:ext cx="6297573" cy="27660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1D961-07D9-CC4D-87F4-4AA4C8536758}">
      <dsp:nvSpPr>
        <dsp:cNvPr id="0" name=""/>
        <dsp:cNvSpPr/>
      </dsp:nvSpPr>
      <dsp:spPr>
        <a:xfrm>
          <a:off x="0" y="0"/>
          <a:ext cx="9288654" cy="110682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dirty="0"/>
            <a:t>Во рок од 15 дена по </a:t>
          </a:r>
          <a:r>
            <a:rPr lang="mk-MK" sz="2500" kern="1200" dirty="0" err="1"/>
            <a:t>спроврдрн</a:t>
          </a:r>
          <a:r>
            <a:rPr lang="mk-MK" sz="2500" kern="1200" dirty="0"/>
            <a:t> испит – МП издава </a:t>
          </a:r>
          <a:r>
            <a:rPr lang="mk-MK" sz="2500" b="1" kern="1200" dirty="0"/>
            <a:t>Уверение</a:t>
          </a:r>
          <a:r>
            <a:rPr lang="mk-MK" sz="2500" kern="1200" dirty="0"/>
            <a:t> за положен испит</a:t>
          </a:r>
          <a:endParaRPr lang="en-US" sz="2500" kern="1200" dirty="0"/>
        </a:p>
      </dsp:txBody>
      <dsp:txXfrm>
        <a:off x="32418" y="32418"/>
        <a:ext cx="8094307" cy="1041985"/>
      </dsp:txXfrm>
    </dsp:sp>
    <dsp:sp modelId="{C88553EB-A2F8-3245-AFC5-EF88031DEF59}">
      <dsp:nvSpPr>
        <dsp:cNvPr id="0" name=""/>
        <dsp:cNvSpPr/>
      </dsp:nvSpPr>
      <dsp:spPr>
        <a:xfrm>
          <a:off x="819587" y="1291291"/>
          <a:ext cx="9288654" cy="110682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dirty="0"/>
            <a:t>Барање за лиценца за вештачење+ доказ за ислушана обука, положен испит, платена административна такса</a:t>
          </a:r>
          <a:endParaRPr lang="en-US" sz="2500" kern="1200" dirty="0"/>
        </a:p>
      </dsp:txBody>
      <dsp:txXfrm>
        <a:off x="852005" y="1323709"/>
        <a:ext cx="7684797" cy="1041985"/>
      </dsp:txXfrm>
    </dsp:sp>
    <dsp:sp modelId="{096F681B-2F7D-2C40-ACA9-2180B6040DDF}">
      <dsp:nvSpPr>
        <dsp:cNvPr id="0" name=""/>
        <dsp:cNvSpPr/>
      </dsp:nvSpPr>
      <dsp:spPr>
        <a:xfrm>
          <a:off x="1639174" y="2582583"/>
          <a:ext cx="9288654" cy="110682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mk-MK" sz="2500" kern="1200" dirty="0"/>
            <a:t>МП издава Л</a:t>
          </a:r>
          <a:r>
            <a:rPr lang="mk-MK" sz="2500" b="1" kern="1200" dirty="0"/>
            <a:t>иценца за вештачење</a:t>
          </a:r>
          <a:endParaRPr lang="en-US" sz="2500" b="1" kern="1200" dirty="0"/>
        </a:p>
      </dsp:txBody>
      <dsp:txXfrm>
        <a:off x="1671592" y="2615001"/>
        <a:ext cx="7684797" cy="1041985"/>
      </dsp:txXfrm>
    </dsp:sp>
    <dsp:sp modelId="{BC06C3BC-681A-3043-B084-C1D2AF0B91A4}">
      <dsp:nvSpPr>
        <dsp:cNvPr id="0" name=""/>
        <dsp:cNvSpPr/>
      </dsp:nvSpPr>
      <dsp:spPr>
        <a:xfrm>
          <a:off x="8569220" y="839339"/>
          <a:ext cx="719433" cy="719433"/>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8731092" y="839339"/>
        <a:ext cx="395689" cy="541373"/>
      </dsp:txXfrm>
    </dsp:sp>
    <dsp:sp modelId="{6CBCF554-7A7F-9949-B655-1B3BBFBE0A8F}">
      <dsp:nvSpPr>
        <dsp:cNvPr id="0" name=""/>
        <dsp:cNvSpPr/>
      </dsp:nvSpPr>
      <dsp:spPr>
        <a:xfrm>
          <a:off x="9388807" y="2123252"/>
          <a:ext cx="719433" cy="719433"/>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9550679" y="2123252"/>
        <a:ext cx="395689" cy="5413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636FC-4338-6A4C-9817-F4100A04B93E}">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53F460-9E41-824D-80A9-9CBFCFDF3CAB}">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mk-MK" sz="2600" kern="1200"/>
            <a:t>Лицата кои според чл. 20 од Законот, не полагаат испит за вештак, должни се да достават Барање до МП со потребните докази </a:t>
          </a:r>
          <a:endParaRPr lang="en-US" sz="2600" kern="1200"/>
        </a:p>
      </dsp:txBody>
      <dsp:txXfrm>
        <a:off x="0" y="0"/>
        <a:ext cx="6900512" cy="1384035"/>
      </dsp:txXfrm>
    </dsp:sp>
    <dsp:sp modelId="{FB0B255E-19ED-4C45-B268-1942F1620F54}">
      <dsp:nvSpPr>
        <dsp:cNvPr id="0" name=""/>
        <dsp:cNvSpPr/>
      </dsp:nvSpPr>
      <dsp:spPr>
        <a:xfrm>
          <a:off x="0" y="1384035"/>
          <a:ext cx="6900512"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F2D5E-3099-4C4A-AA14-1013EDC8BDD7}">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mk-MK" sz="2600" kern="1200" dirty="0"/>
            <a:t>МП им издава лиценца и ги впишува во </a:t>
          </a:r>
          <a:r>
            <a:rPr lang="mk-MK" sz="2600" kern="1200" dirty="0" err="1"/>
            <a:t>Реистарот</a:t>
          </a:r>
          <a:r>
            <a:rPr lang="mk-MK" sz="2600" kern="1200" dirty="0"/>
            <a:t> на вештаци</a:t>
          </a:r>
          <a:endParaRPr lang="en-US" sz="2600" kern="1200" dirty="0"/>
        </a:p>
      </dsp:txBody>
      <dsp:txXfrm>
        <a:off x="0" y="1384035"/>
        <a:ext cx="6900512" cy="1384035"/>
      </dsp:txXfrm>
    </dsp:sp>
    <dsp:sp modelId="{2263EDEC-309C-4845-94B4-D21D62C58AC9}">
      <dsp:nvSpPr>
        <dsp:cNvPr id="0" name=""/>
        <dsp:cNvSpPr/>
      </dsp:nvSpPr>
      <dsp:spPr>
        <a:xfrm>
          <a:off x="0" y="2768070"/>
          <a:ext cx="6900512"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DD5CC6-5CF2-324B-B453-19428E57FFFA}">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mk-MK" sz="2600" kern="1200" dirty="0"/>
            <a:t>Рок не е определен со  Законот што значи важат роковите од ЗОУП</a:t>
          </a:r>
          <a:endParaRPr lang="en-US" sz="2600" kern="1200" dirty="0"/>
        </a:p>
      </dsp:txBody>
      <dsp:txXfrm>
        <a:off x="0" y="2768070"/>
        <a:ext cx="6900512" cy="1384035"/>
      </dsp:txXfrm>
    </dsp:sp>
    <dsp:sp modelId="{9972E11B-63B1-3E44-AB6F-038582D3CF3B}">
      <dsp:nvSpPr>
        <dsp:cNvPr id="0" name=""/>
        <dsp:cNvSpPr/>
      </dsp:nvSpPr>
      <dsp:spPr>
        <a:xfrm>
          <a:off x="0" y="4152105"/>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F04DB9-7A7B-D342-9F7C-A77D7950E39D}">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mk-MK" sz="2600" kern="1200"/>
            <a:t>Против Решението со кое се одбива Барањето дозволено е да се поведе управен спор пред Управниот суд</a:t>
          </a:r>
          <a:endParaRPr lang="en-US" sz="2600" kern="1200"/>
        </a:p>
      </dsp:txBody>
      <dsp:txXfrm>
        <a:off x="0" y="4152105"/>
        <a:ext cx="6900512" cy="13840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17EF9-3829-7D48-BDA7-BAA9A6539996}">
      <dsp:nvSpPr>
        <dsp:cNvPr id="0" name=""/>
        <dsp:cNvSpPr/>
      </dsp:nvSpPr>
      <dsp:spPr>
        <a:xfrm>
          <a:off x="0" y="251374"/>
          <a:ext cx="6666833" cy="159471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mk-MK" sz="2900" kern="1200"/>
            <a:t>име и презиме, адреса, телефонски број, електронска адреса и регистарски број на лиценцата на вештакот; </a:t>
          </a:r>
          <a:endParaRPr lang="en-US" sz="2900" kern="1200"/>
        </a:p>
      </dsp:txBody>
      <dsp:txXfrm>
        <a:off x="77847" y="329221"/>
        <a:ext cx="6511139" cy="1439016"/>
      </dsp:txXfrm>
    </dsp:sp>
    <dsp:sp modelId="{62BA7E9D-2CE0-5C42-B83B-B2A1C506BE77}">
      <dsp:nvSpPr>
        <dsp:cNvPr id="0" name=""/>
        <dsp:cNvSpPr/>
      </dsp:nvSpPr>
      <dsp:spPr>
        <a:xfrm>
          <a:off x="0" y="1929604"/>
          <a:ext cx="6666833" cy="159471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mk-MK" sz="2900" kern="1200"/>
            <a:t>областа на вештачење за која е издадена лиценцата и </a:t>
          </a:r>
          <a:endParaRPr lang="en-US" sz="2900" kern="1200"/>
        </a:p>
      </dsp:txBody>
      <dsp:txXfrm>
        <a:off x="77847" y="2007451"/>
        <a:ext cx="6511139" cy="1439016"/>
      </dsp:txXfrm>
    </dsp:sp>
    <dsp:sp modelId="{210F65CD-09EA-EF48-B46C-FD0D52423A80}">
      <dsp:nvSpPr>
        <dsp:cNvPr id="0" name=""/>
        <dsp:cNvSpPr/>
      </dsp:nvSpPr>
      <dsp:spPr>
        <a:xfrm>
          <a:off x="0" y="3607835"/>
          <a:ext cx="6666833" cy="159471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mk-MK" sz="2900" kern="1200"/>
            <a:t>изречени правосилни дисциплински одлуки</a:t>
          </a:r>
          <a:endParaRPr lang="en-US" sz="2900" kern="1200"/>
        </a:p>
      </dsp:txBody>
      <dsp:txXfrm>
        <a:off x="77847" y="3685682"/>
        <a:ext cx="6511139" cy="1439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CAFF9-3611-7341-8D51-592FF280538D}">
      <dsp:nvSpPr>
        <dsp:cNvPr id="0" name=""/>
        <dsp:cNvSpPr/>
      </dsp:nvSpPr>
      <dsp:spPr>
        <a:xfrm>
          <a:off x="0" y="0"/>
          <a:ext cx="8938260" cy="16067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mk-MK" sz="3000" kern="1200" dirty="0"/>
            <a:t>Дали е лиценцата за вештачење од Законот за вештачење од 2023 </a:t>
          </a:r>
          <a:r>
            <a:rPr lang="mk-MK" sz="3000" kern="1200" dirty="0" err="1"/>
            <a:t>гидина</a:t>
          </a:r>
          <a:r>
            <a:rPr lang="mk-MK" sz="3000" kern="1200" dirty="0"/>
            <a:t> – </a:t>
          </a:r>
          <a:r>
            <a:rPr lang="mk-MK" sz="3000" b="1" kern="1200" dirty="0"/>
            <a:t>трајна лиценца</a:t>
          </a:r>
          <a:r>
            <a:rPr lang="mk-MK" sz="3000" kern="1200" dirty="0"/>
            <a:t>?</a:t>
          </a:r>
          <a:endParaRPr lang="en-US" sz="3000" kern="1200" dirty="0"/>
        </a:p>
      </dsp:txBody>
      <dsp:txXfrm>
        <a:off x="47060" y="47060"/>
        <a:ext cx="7204470" cy="1512611"/>
      </dsp:txXfrm>
    </dsp:sp>
    <dsp:sp modelId="{9230F4B6-603B-AC48-89DE-FB9DCABE05C8}">
      <dsp:nvSpPr>
        <dsp:cNvPr id="0" name=""/>
        <dsp:cNvSpPr/>
      </dsp:nvSpPr>
      <dsp:spPr>
        <a:xfrm>
          <a:off x="788670" y="1874519"/>
          <a:ext cx="8938260" cy="160673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mk-MK" sz="3000" kern="1200" dirty="0"/>
            <a:t>Законот не предвидува рок на важење и продолжување на лиценца -  </a:t>
          </a:r>
          <a:r>
            <a:rPr lang="mk-MK" sz="3000" b="1" kern="1200" dirty="0"/>
            <a:t>таа е трајна!</a:t>
          </a:r>
          <a:endParaRPr lang="en-US" sz="3000" b="1" kern="1200" dirty="0"/>
        </a:p>
      </dsp:txBody>
      <dsp:txXfrm>
        <a:off x="835730" y="1921579"/>
        <a:ext cx="7011094" cy="1512611"/>
      </dsp:txXfrm>
    </dsp:sp>
    <dsp:sp modelId="{0D913711-4A07-6B4F-823F-D4F3651A7568}">
      <dsp:nvSpPr>
        <dsp:cNvPr id="0" name=""/>
        <dsp:cNvSpPr/>
      </dsp:nvSpPr>
      <dsp:spPr>
        <a:xfrm>
          <a:off x="1577340" y="3749039"/>
          <a:ext cx="8938260" cy="160673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mk-MK" sz="3000" kern="1200" dirty="0"/>
            <a:t>Услов да се задржи еднаш стекната лиценца: </a:t>
          </a:r>
          <a:r>
            <a:rPr lang="mk-MK" sz="3000" kern="1200" dirty="0">
              <a:solidFill>
                <a:schemeClr val="tx1"/>
              </a:solidFill>
            </a:rPr>
            <a:t>учество на континуирана обука секоја година</a:t>
          </a:r>
          <a:endParaRPr lang="en-US" sz="3000" kern="1200" dirty="0">
            <a:solidFill>
              <a:schemeClr val="tx1"/>
            </a:solidFill>
          </a:endParaRPr>
        </a:p>
      </dsp:txBody>
      <dsp:txXfrm>
        <a:off x="1624400" y="3796099"/>
        <a:ext cx="7011094" cy="1512611"/>
      </dsp:txXfrm>
    </dsp:sp>
    <dsp:sp modelId="{80379612-5287-D041-8E30-B9AFA3ABA3F0}">
      <dsp:nvSpPr>
        <dsp:cNvPr id="0" name=""/>
        <dsp:cNvSpPr/>
      </dsp:nvSpPr>
      <dsp:spPr>
        <a:xfrm>
          <a:off x="7893884" y="1218437"/>
          <a:ext cx="1044375" cy="104437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28868" y="1218437"/>
        <a:ext cx="574407" cy="785892"/>
      </dsp:txXfrm>
    </dsp:sp>
    <dsp:sp modelId="{531E2F7B-E68C-0F47-BAB9-850625103089}">
      <dsp:nvSpPr>
        <dsp:cNvPr id="0" name=""/>
        <dsp:cNvSpPr/>
      </dsp:nvSpPr>
      <dsp:spPr>
        <a:xfrm>
          <a:off x="8682554" y="3082246"/>
          <a:ext cx="1044375" cy="1044375"/>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17538" y="3082246"/>
        <a:ext cx="574407" cy="7858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DE278-A2DC-FC46-8210-EA2BC2395CC6}">
      <dsp:nvSpPr>
        <dsp:cNvPr id="0" name=""/>
        <dsp:cNvSpPr/>
      </dsp:nvSpPr>
      <dsp:spPr>
        <a:xfrm>
          <a:off x="0" y="0"/>
          <a:ext cx="118146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B78539-A81F-9749-9D77-6C37AA560301}">
      <dsp:nvSpPr>
        <dsp:cNvPr id="0" name=""/>
        <dsp:cNvSpPr/>
      </dsp:nvSpPr>
      <dsp:spPr>
        <a:xfrm>
          <a:off x="0" y="0"/>
          <a:ext cx="11814628" cy="1427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a:t>ако вештакот ја загуби деловната способност, </a:t>
          </a:r>
          <a:endParaRPr lang="en-US" sz="2800" kern="1200"/>
        </a:p>
      </dsp:txBody>
      <dsp:txXfrm>
        <a:off x="0" y="0"/>
        <a:ext cx="11814628" cy="1427842"/>
      </dsp:txXfrm>
    </dsp:sp>
    <dsp:sp modelId="{3A9DE162-F010-F144-8172-D9334770713A}">
      <dsp:nvSpPr>
        <dsp:cNvPr id="0" name=""/>
        <dsp:cNvSpPr/>
      </dsp:nvSpPr>
      <dsp:spPr>
        <a:xfrm>
          <a:off x="0" y="1427842"/>
          <a:ext cx="118146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5001EA-76CB-2245-B846-DB29259322F3}">
      <dsp:nvSpPr>
        <dsp:cNvPr id="0" name=""/>
        <dsp:cNvSpPr/>
      </dsp:nvSpPr>
      <dsp:spPr>
        <a:xfrm>
          <a:off x="0" y="1427842"/>
          <a:ext cx="11814628" cy="1427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dirty="0"/>
            <a:t>лиценцата е издадена врз основа на неточни податоци од денот на дознавањето, </a:t>
          </a:r>
          <a:endParaRPr lang="en-US" sz="2800" kern="1200" dirty="0"/>
        </a:p>
      </dsp:txBody>
      <dsp:txXfrm>
        <a:off x="0" y="1427842"/>
        <a:ext cx="11814628" cy="1427842"/>
      </dsp:txXfrm>
    </dsp:sp>
    <dsp:sp modelId="{BB0A67A8-EB8B-CF47-AD92-7C675258C219}">
      <dsp:nvSpPr>
        <dsp:cNvPr id="0" name=""/>
        <dsp:cNvSpPr/>
      </dsp:nvSpPr>
      <dsp:spPr>
        <a:xfrm>
          <a:off x="0" y="2855685"/>
          <a:ext cx="118146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AFFFAC-B33B-2141-8552-A26911F39AE3}">
      <dsp:nvSpPr>
        <dsp:cNvPr id="0" name=""/>
        <dsp:cNvSpPr/>
      </dsp:nvSpPr>
      <dsp:spPr>
        <a:xfrm>
          <a:off x="0" y="2855685"/>
          <a:ext cx="11814628" cy="1427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a:t>вештакот во постапка пред надлежен орган, во која го врши вештачењето, парично е казнет трипати во текот на една календарска година, </a:t>
          </a:r>
          <a:endParaRPr lang="en-US" sz="2800" kern="1200"/>
        </a:p>
      </dsp:txBody>
      <dsp:txXfrm>
        <a:off x="0" y="2855685"/>
        <a:ext cx="11814628" cy="1427842"/>
      </dsp:txXfrm>
    </dsp:sp>
    <dsp:sp modelId="{623668C7-D6A7-7E45-8537-ED9D3FFEA418}">
      <dsp:nvSpPr>
        <dsp:cNvPr id="0" name=""/>
        <dsp:cNvSpPr/>
      </dsp:nvSpPr>
      <dsp:spPr>
        <a:xfrm>
          <a:off x="0" y="4283528"/>
          <a:ext cx="118146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3D47F9-BC9C-CD4B-93BD-DB1DB7D7C4E6}">
      <dsp:nvSpPr>
        <dsp:cNvPr id="0" name=""/>
        <dsp:cNvSpPr/>
      </dsp:nvSpPr>
      <dsp:spPr>
        <a:xfrm>
          <a:off x="0" y="4283528"/>
          <a:ext cx="11814628" cy="1427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mk-MK" sz="2800" kern="1200"/>
            <a:t>со правосилна одлука му е изречена забрана за вршење на професија, дејност или должност, за времето додека траат правните последици од изречената забрана</a:t>
          </a:r>
          <a:endParaRPr lang="en-US" sz="2800" kern="1200"/>
        </a:p>
      </dsp:txBody>
      <dsp:txXfrm>
        <a:off x="0" y="4283528"/>
        <a:ext cx="11814628" cy="14278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06568-AFD5-374E-A61F-4B474C81A5AB}">
      <dsp:nvSpPr>
        <dsp:cNvPr id="0" name=""/>
        <dsp:cNvSpPr/>
      </dsp:nvSpPr>
      <dsp:spPr>
        <a:xfrm>
          <a:off x="0" y="2664"/>
          <a:ext cx="119017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1DB15B-A3B9-F848-BF29-44F9A83D5F21}">
      <dsp:nvSpPr>
        <dsp:cNvPr id="0" name=""/>
        <dsp:cNvSpPr/>
      </dsp:nvSpPr>
      <dsp:spPr>
        <a:xfrm>
          <a:off x="0" y="2664"/>
          <a:ext cx="11901715" cy="1817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е осуден со правосилна судска одлука за кривично дело на безусловна казна затвор над шест месеци, </a:t>
          </a:r>
          <a:endParaRPr lang="en-US" sz="3600" kern="1200"/>
        </a:p>
      </dsp:txBody>
      <dsp:txXfrm>
        <a:off x="0" y="2664"/>
        <a:ext cx="11901715" cy="1817347"/>
      </dsp:txXfrm>
    </dsp:sp>
    <dsp:sp modelId="{7B3CE1E5-0EB2-4646-A267-104927364172}">
      <dsp:nvSpPr>
        <dsp:cNvPr id="0" name=""/>
        <dsp:cNvSpPr/>
      </dsp:nvSpPr>
      <dsp:spPr>
        <a:xfrm>
          <a:off x="0" y="1820012"/>
          <a:ext cx="119017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FA891E-7328-4B42-8272-7A0940CE3E28}">
      <dsp:nvSpPr>
        <dsp:cNvPr id="0" name=""/>
        <dsp:cNvSpPr/>
      </dsp:nvSpPr>
      <dsp:spPr>
        <a:xfrm>
          <a:off x="0" y="1820012"/>
          <a:ext cx="11901715" cy="1817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е осуден со правосилна судска одлука за кривично дело давање лажен наод и мислење, и </a:t>
          </a:r>
          <a:endParaRPr lang="en-US" sz="3600" kern="1200"/>
        </a:p>
      </dsp:txBody>
      <dsp:txXfrm>
        <a:off x="0" y="1820012"/>
        <a:ext cx="11901715" cy="1817347"/>
      </dsp:txXfrm>
    </dsp:sp>
    <dsp:sp modelId="{A2BAF53A-04C5-4F49-9BB2-E596A89D8561}">
      <dsp:nvSpPr>
        <dsp:cNvPr id="0" name=""/>
        <dsp:cNvSpPr/>
      </dsp:nvSpPr>
      <dsp:spPr>
        <a:xfrm>
          <a:off x="0" y="3637359"/>
          <a:ext cx="119017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6E14FF-078F-D649-AD41-A291306B4285}">
      <dsp:nvSpPr>
        <dsp:cNvPr id="0" name=""/>
        <dsp:cNvSpPr/>
      </dsp:nvSpPr>
      <dsp:spPr>
        <a:xfrm>
          <a:off x="0" y="3637359"/>
          <a:ext cx="11901715" cy="1817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mk-MK" sz="3600" kern="1200"/>
            <a:t>е доставена одлука за одземање на лиценцата за вештачење од дисциплинската комисија на Комората за изречена дисциплинска мерка</a:t>
          </a:r>
          <a:endParaRPr lang="en-US" sz="3600" kern="1200"/>
        </a:p>
      </dsp:txBody>
      <dsp:txXfrm>
        <a:off x="0" y="3637359"/>
        <a:ext cx="11901715" cy="18173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3/24/25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470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3/24/25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83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3/24/25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331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3/24/25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395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3/24/25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528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3/24/25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985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BC1C18-307B-4F68-A007-B5B542270E8D}" type="datetimeFigureOut">
              <a:rPr lang="en-US" smtClean="0"/>
              <a:t>3/24/25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9962915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3/24/25</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452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3/24/25</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297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3/24/25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5796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3/24/25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4430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3/24/25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345158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686EAD33-C5DD-4FAE-B20B-2707A6A92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2F7C8AC-27FC-4265-A113-E7CDA1AAD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 name="Title 1">
            <a:extLst>
              <a:ext uri="{FF2B5EF4-FFF2-40B4-BE49-F238E27FC236}">
                <a16:creationId xmlns:a16="http://schemas.microsoft.com/office/drawing/2014/main" id="{2FA58BAC-9CC2-A3B0-8A1D-5E50580D300D}"/>
              </a:ext>
            </a:extLst>
          </p:cNvPr>
          <p:cNvSpPr>
            <a:spLocks noGrp="1"/>
          </p:cNvSpPr>
          <p:nvPr>
            <p:ph type="ctrTitle"/>
          </p:nvPr>
        </p:nvSpPr>
        <p:spPr>
          <a:xfrm>
            <a:off x="804672" y="1191796"/>
            <a:ext cx="10021446" cy="2976344"/>
          </a:xfrm>
        </p:spPr>
        <p:txBody>
          <a:bodyPr anchor="b">
            <a:normAutofit/>
          </a:bodyPr>
          <a:lstStyle/>
          <a:p>
            <a:pPr algn="l"/>
            <a:r>
              <a:rPr lang="mk-MK" sz="5200" b="1">
                <a:solidFill>
                  <a:schemeClr val="tx2"/>
                </a:solidFill>
              </a:rPr>
              <a:t>ПРАВНА РЕГУЛАТИВА ОД ОБЛАСТА НА ВЕШТАЧЕЊЕТО</a:t>
            </a:r>
            <a:endParaRPr lang="en-MK" sz="5200" b="1">
              <a:solidFill>
                <a:schemeClr val="tx2"/>
              </a:solidFill>
            </a:endParaRPr>
          </a:p>
        </p:txBody>
      </p:sp>
      <p:sp>
        <p:nvSpPr>
          <p:cNvPr id="3" name="Subtitle 2">
            <a:extLst>
              <a:ext uri="{FF2B5EF4-FFF2-40B4-BE49-F238E27FC236}">
                <a16:creationId xmlns:a16="http://schemas.microsoft.com/office/drawing/2014/main" id="{63E0D12D-D01A-1049-FAE8-F044563B365D}"/>
              </a:ext>
            </a:extLst>
          </p:cNvPr>
          <p:cNvSpPr>
            <a:spLocks noGrp="1"/>
          </p:cNvSpPr>
          <p:nvPr>
            <p:ph type="subTitle" idx="1"/>
          </p:nvPr>
        </p:nvSpPr>
        <p:spPr>
          <a:xfrm>
            <a:off x="804672" y="4365616"/>
            <a:ext cx="9416898" cy="1160063"/>
          </a:xfrm>
        </p:spPr>
        <p:txBody>
          <a:bodyPr anchor="ctr">
            <a:normAutofit/>
          </a:bodyPr>
          <a:lstStyle/>
          <a:p>
            <a:pPr algn="l"/>
            <a:r>
              <a:rPr lang="mk-MK" sz="1900" b="1">
                <a:solidFill>
                  <a:schemeClr val="tx2"/>
                </a:solidFill>
              </a:rPr>
              <a:t>Д-р Ана Павловска-Данева,</a:t>
            </a:r>
          </a:p>
          <a:p>
            <a:pPr algn="l"/>
            <a:r>
              <a:rPr lang="mk-MK" sz="1900" b="1">
                <a:solidFill>
                  <a:schemeClr val="tx2"/>
                </a:solidFill>
              </a:rPr>
              <a:t>редовен професор на Правниот факултет „Јустинијан Први“ Скопје, УКИМ</a:t>
            </a:r>
          </a:p>
          <a:p>
            <a:pPr algn="l"/>
            <a:r>
              <a:rPr lang="mk-MK" sz="1900" b="1">
                <a:solidFill>
                  <a:schemeClr val="tx2"/>
                </a:solidFill>
              </a:rPr>
              <a:t>судија на Уставниот суд на Република Северна Македонија</a:t>
            </a:r>
            <a:endParaRPr lang="en-MK" sz="1900" b="1">
              <a:solidFill>
                <a:schemeClr val="tx2"/>
              </a:solidFill>
            </a:endParaRPr>
          </a:p>
        </p:txBody>
      </p:sp>
      <p:grpSp>
        <p:nvGrpSpPr>
          <p:cNvPr id="89" name="Group 88">
            <a:extLst>
              <a:ext uri="{FF2B5EF4-FFF2-40B4-BE49-F238E27FC236}">
                <a16:creationId xmlns:a16="http://schemas.microsoft.com/office/drawing/2014/main" id="{A574C829-AF08-4CA3-A132-7BA0448975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40193"/>
            <a:ext cx="3860800" cy="2357750"/>
            <a:chOff x="6867015" y="-1"/>
            <a:chExt cx="5324985" cy="3251912"/>
          </a:xfrm>
          <a:solidFill>
            <a:schemeClr val="accent5">
              <a:alpha val="5000"/>
            </a:schemeClr>
          </a:solidFill>
        </p:grpSpPr>
        <p:sp>
          <p:nvSpPr>
            <p:cNvPr id="48" name="Freeform: Shape 47">
              <a:extLst>
                <a:ext uri="{FF2B5EF4-FFF2-40B4-BE49-F238E27FC236}">
                  <a16:creationId xmlns:a16="http://schemas.microsoft.com/office/drawing/2014/main" id="{86657EC0-FDE0-46ED-B690-5D6F39E7C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0469DA12-6B55-4610-981D-8D39001A3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C17A0838-B219-4FA5-9F2E-41DFEF1681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40A62EB-A3D1-42CD-900F-B95A32AD4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D3FC9CC-6461-481B-BB4C-19D576432F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76747" y="4683666"/>
            <a:ext cx="2514948" cy="2174333"/>
            <a:chOff x="-305" y="-4155"/>
            <a:chExt cx="2514948" cy="2174333"/>
          </a:xfrm>
        </p:grpSpPr>
        <p:sp>
          <p:nvSpPr>
            <p:cNvPr id="54" name="Freeform: Shape 53">
              <a:extLst>
                <a:ext uri="{FF2B5EF4-FFF2-40B4-BE49-F238E27FC236}">
                  <a16:creationId xmlns:a16="http://schemas.microsoft.com/office/drawing/2014/main" id="{3DC5B0F2-69AA-43F6-913D-55EE92A3A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C7B71A70-289A-4951-A90D-BB2EBEAE57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06B120A3-330F-4099-9B8D-9196387AF1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7" name="Freeform: Shape 56">
              <a:extLst>
                <a:ext uri="{FF2B5EF4-FFF2-40B4-BE49-F238E27FC236}">
                  <a16:creationId xmlns:a16="http://schemas.microsoft.com/office/drawing/2014/main" id="{780CC992-5DC7-4E9B-9A16-9FC4C1BE2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8008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B4D25-6176-9838-C879-EDAD6ED32195}"/>
              </a:ext>
            </a:extLst>
          </p:cNvPr>
          <p:cNvSpPr>
            <a:spLocks noGrp="1"/>
          </p:cNvSpPr>
          <p:nvPr>
            <p:ph type="title"/>
          </p:nvPr>
        </p:nvSpPr>
        <p:spPr/>
        <p:txBody>
          <a:bodyPr/>
          <a:lstStyle/>
          <a:p>
            <a:r>
              <a:rPr lang="mk-MK" dirty="0"/>
              <a:t>СУПЕРВЕШТАЧЕЊЕ</a:t>
            </a:r>
            <a:endParaRPr lang="en-MK" dirty="0"/>
          </a:p>
        </p:txBody>
      </p:sp>
      <p:sp>
        <p:nvSpPr>
          <p:cNvPr id="3" name="Content Placeholder 2">
            <a:extLst>
              <a:ext uri="{FF2B5EF4-FFF2-40B4-BE49-F238E27FC236}">
                <a16:creationId xmlns:a16="http://schemas.microsoft.com/office/drawing/2014/main" id="{7156E36E-05A5-1B5A-ECE3-877097618409}"/>
              </a:ext>
            </a:extLst>
          </p:cNvPr>
          <p:cNvSpPr>
            <a:spLocks noGrp="1"/>
          </p:cNvSpPr>
          <p:nvPr>
            <p:ph idx="1"/>
          </p:nvPr>
        </p:nvSpPr>
        <p:spPr>
          <a:xfrm>
            <a:off x="838200" y="1371600"/>
            <a:ext cx="10515600" cy="5263978"/>
          </a:xfrm>
        </p:spPr>
        <p:txBody>
          <a:bodyPr>
            <a:normAutofit/>
          </a:bodyPr>
          <a:lstStyle/>
          <a:p>
            <a:pPr marL="0" indent="0">
              <a:buNone/>
            </a:pPr>
            <a:r>
              <a:rPr lang="mk-MK" sz="3200" b="1" dirty="0">
                <a:solidFill>
                  <a:srgbClr val="000000"/>
                </a:solidFill>
                <a:effectLst/>
                <a:latin typeface="Times New Roman" panose="02020603050405020304" pitchFamily="18" charset="0"/>
                <a:ea typeface="Times New Roman" panose="02020603050405020304" pitchFamily="18" charset="0"/>
              </a:rPr>
              <a:t>Супервештачење </a:t>
            </a:r>
            <a:r>
              <a:rPr lang="mk-MK" sz="3200" dirty="0">
                <a:solidFill>
                  <a:srgbClr val="000000"/>
                </a:solidFill>
                <a:effectLst/>
                <a:latin typeface="Times New Roman" panose="02020603050405020304" pitchFamily="18" charset="0"/>
                <a:ea typeface="Times New Roman" panose="02020603050405020304" pitchFamily="18" charset="0"/>
              </a:rPr>
              <a:t>е вештачење од повисок степен кое претставува стручна експертиза на две противречни вештачења, што го врши тим составен од најмалку тројца вештаци од соодветната област на вештачење.</a:t>
            </a:r>
          </a:p>
          <a:p>
            <a:pPr marL="0" indent="0">
              <a:buNone/>
            </a:pPr>
            <a:r>
              <a:rPr lang="mk-MK" sz="3200" dirty="0">
                <a:solidFill>
                  <a:srgbClr val="000000"/>
                </a:solidFill>
                <a:latin typeface="Times New Roman" panose="02020603050405020304" pitchFamily="18" charset="0"/>
              </a:rPr>
              <a:t>Чл. 5 </a:t>
            </a:r>
            <a:r>
              <a:rPr lang="mk-MK" sz="3200" dirty="0" err="1">
                <a:solidFill>
                  <a:srgbClr val="000000"/>
                </a:solidFill>
                <a:latin typeface="Times New Roman" panose="02020603050405020304" pitchFamily="18" charset="0"/>
              </a:rPr>
              <a:t>ст</a:t>
            </a:r>
            <a:r>
              <a:rPr lang="mk-MK" sz="3200" dirty="0">
                <a:solidFill>
                  <a:srgbClr val="000000"/>
                </a:solidFill>
                <a:latin typeface="Times New Roman" panose="02020603050405020304" pitchFamily="18" charset="0"/>
              </a:rPr>
              <a:t>. 2: </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Супервештачење </a:t>
            </a:r>
            <a:r>
              <a:rPr lang="mk-MK"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може да врши правно л</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ице основано во согласност со одредбите од Законот за трговските друштва </a:t>
            </a:r>
            <a:r>
              <a:rPr lang="mk-MK"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 вработено најмалку три лица со лиценца за вештачење</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високообразовна установа, научна установа, стручна установа и орган на државна управа </a:t>
            </a:r>
            <a:r>
              <a:rPr lang="en-MK" sz="3200" dirty="0">
                <a:effectLst/>
                <a:latin typeface="Times New Roman" panose="02020603050405020304" pitchFamily="18" charset="0"/>
                <a:cs typeface="Times New Roman" panose="02020603050405020304" pitchFamily="18" charset="0"/>
              </a:rPr>
              <a:t> </a:t>
            </a:r>
            <a:r>
              <a:rPr lang="mk-MK"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MK" sz="3200" dirty="0"/>
          </a:p>
        </p:txBody>
      </p:sp>
    </p:spTree>
    <p:extLst>
      <p:ext uri="{BB962C8B-B14F-4D97-AF65-F5344CB8AC3E}">
        <p14:creationId xmlns:p14="http://schemas.microsoft.com/office/powerpoint/2010/main" val="3145556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1DB16-9A17-B856-D7D6-B07EE7B77DF4}"/>
              </a:ext>
            </a:extLst>
          </p:cNvPr>
          <p:cNvSpPr>
            <a:spLocks noGrp="1"/>
          </p:cNvSpPr>
          <p:nvPr>
            <p:ph type="title"/>
          </p:nvPr>
        </p:nvSpPr>
        <p:spPr/>
        <p:txBody>
          <a:bodyPr>
            <a:normAutofit/>
          </a:bodyPr>
          <a:lstStyle/>
          <a:p>
            <a:r>
              <a:rPr lang="mk-MK" sz="3600" dirty="0">
                <a:solidFill>
                  <a:srgbClr val="000000"/>
                </a:solidFill>
                <a:effectLst/>
                <a:latin typeface="Times New Roman" panose="02020603050405020304" pitchFamily="18" charset="0"/>
                <a:ea typeface="Times New Roman" panose="02020603050405020304" pitchFamily="18" charset="0"/>
              </a:rPr>
              <a:t>Услови за полагање испит за вештак (чл. 9) </a:t>
            </a:r>
            <a:endParaRPr lang="en-MK" sz="3600" dirty="0"/>
          </a:p>
        </p:txBody>
      </p:sp>
      <p:sp>
        <p:nvSpPr>
          <p:cNvPr id="3" name="Content Placeholder 2">
            <a:extLst>
              <a:ext uri="{FF2B5EF4-FFF2-40B4-BE49-F238E27FC236}">
                <a16:creationId xmlns:a16="http://schemas.microsoft.com/office/drawing/2014/main" id="{68776DBC-CB99-8096-04A6-24C35884505E}"/>
              </a:ext>
            </a:extLst>
          </p:cNvPr>
          <p:cNvSpPr>
            <a:spLocks noGrp="1"/>
          </p:cNvSpPr>
          <p:nvPr>
            <p:ph idx="1"/>
          </p:nvPr>
        </p:nvSpPr>
        <p:spPr>
          <a:xfrm>
            <a:off x="210065" y="1309816"/>
            <a:ext cx="11825416" cy="5313406"/>
          </a:xfrm>
        </p:spPr>
        <p:txBody>
          <a:bodyPr>
            <a:noAutofit/>
          </a:bodyPr>
          <a:lstStyle/>
          <a:p>
            <a:pPr marL="342900" marR="3175" lvl="0" indent="-342900" algn="just" fontAlgn="base">
              <a:lnSpc>
                <a:spcPct val="111000"/>
              </a:lnSpc>
              <a:spcAft>
                <a:spcPts val="60"/>
              </a:spcAft>
              <a:buClr>
                <a:srgbClr val="000000"/>
              </a:buClr>
              <a:buSzPts val="1200"/>
              <a:buFont typeface="Symbol" pitchFamily="2" charset="2"/>
              <a:buChar char="-"/>
            </a:pPr>
            <a:r>
              <a:rPr lang="mk-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државјанство на Република Северна Македонија, </a:t>
            </a:r>
            <a:endParaRPr lang="en-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живеалиште во Република Северна Македонија, </a:t>
            </a:r>
            <a:endParaRPr lang="en-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високо образование од соодветната област (диплома за завршено четиригодишно високо образование или 300 ЕКТС, </a:t>
            </a:r>
            <a:endParaRPr lang="en-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да не е со правосилна одлука изречна забрана за вршење професија, дејност или должност, </a:t>
            </a:r>
            <a:endParaRPr lang="en-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24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најмалку пет години работно искуство по дипломирање во соодветната област за која е поднесено барањето за полагање испит и </a:t>
            </a:r>
            <a:endParaRPr lang="mk-MK" sz="2400" kern="1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завршена обука од соодветна област на вештачење, организирана од Комората во траење од најмалку 60 часа</a:t>
            </a:r>
            <a:endParaRPr lang="en-M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742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0653EC-87A9-BD17-6E07-4DB0774C8321}"/>
              </a:ext>
            </a:extLst>
          </p:cNvPr>
          <p:cNvSpPr>
            <a:spLocks noGrp="1"/>
          </p:cNvSpPr>
          <p:nvPr>
            <p:ph type="title"/>
          </p:nvPr>
        </p:nvSpPr>
        <p:spPr>
          <a:xfrm>
            <a:off x="586478" y="1683756"/>
            <a:ext cx="3115265" cy="2396359"/>
          </a:xfrm>
        </p:spPr>
        <p:txBody>
          <a:bodyPr anchor="b">
            <a:normAutofit/>
          </a:bodyPr>
          <a:lstStyle/>
          <a:p>
            <a:pPr algn="r"/>
            <a:r>
              <a:rPr lang="mk-MK" sz="4000">
                <a:solidFill>
                  <a:srgbClr val="FFFFFF"/>
                </a:solidFill>
              </a:rPr>
              <a:t>„Почетна“ обука за кандидати за вештаци</a:t>
            </a:r>
            <a:endParaRPr lang="en-MK" sz="4000">
              <a:solidFill>
                <a:srgbClr val="FFFFFF"/>
              </a:solidFill>
            </a:endParaRPr>
          </a:p>
        </p:txBody>
      </p:sp>
      <p:graphicFrame>
        <p:nvGraphicFramePr>
          <p:cNvPr id="5" name="Content Placeholder 2">
            <a:extLst>
              <a:ext uri="{FF2B5EF4-FFF2-40B4-BE49-F238E27FC236}">
                <a16:creationId xmlns:a16="http://schemas.microsoft.com/office/drawing/2014/main" id="{F988A690-A598-B9C6-510D-709BF4456145}"/>
              </a:ext>
            </a:extLst>
          </p:cNvPr>
          <p:cNvGraphicFramePr>
            <a:graphicFrameLocks noGrp="1"/>
          </p:cNvGraphicFramePr>
          <p:nvPr>
            <p:ph idx="1"/>
            <p:extLst>
              <p:ext uri="{D42A27DB-BD31-4B8C-83A1-F6EECF244321}">
                <p14:modId xmlns:p14="http://schemas.microsoft.com/office/powerpoint/2010/main" val="394217030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3409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CA599-37A2-43AD-8286-EE36CF9E26E2}"/>
              </a:ext>
            </a:extLst>
          </p:cNvPr>
          <p:cNvSpPr>
            <a:spLocks noGrp="1"/>
          </p:cNvSpPr>
          <p:nvPr>
            <p:ph type="title"/>
          </p:nvPr>
        </p:nvSpPr>
        <p:spPr/>
        <p:txBody>
          <a:bodyPr>
            <a:normAutofit/>
          </a:bodyPr>
          <a:lstStyle/>
          <a:p>
            <a:pPr algn="ctr"/>
            <a:r>
              <a:rPr lang="en-MK" sz="4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Спроведување на испитот</a:t>
            </a:r>
            <a:r>
              <a:rPr lang="mk-MK" sz="4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(чл. 12 и 13)</a:t>
            </a:r>
            <a:r>
              <a:rPr lang="en-MK" sz="4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MK" sz="4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MK"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78FEE00-5D5D-F53D-5294-0507B5574DD1}"/>
              </a:ext>
            </a:extLst>
          </p:cNvPr>
          <p:cNvSpPr>
            <a:spLocks noGrp="1"/>
          </p:cNvSpPr>
          <p:nvPr>
            <p:ph idx="1"/>
          </p:nvPr>
        </p:nvSpPr>
        <p:spPr>
          <a:xfrm>
            <a:off x="319315" y="1219200"/>
            <a:ext cx="11640456" cy="5384800"/>
          </a:xfrm>
        </p:spPr>
        <p:txBody>
          <a:bodyPr>
            <a:noAutofit/>
          </a:bodyPr>
          <a:lstStyle/>
          <a:p>
            <a:r>
              <a:rPr lang="mk-MK" sz="3200" dirty="0"/>
              <a:t>Два дела на испитот: </a:t>
            </a:r>
          </a:p>
          <a:p>
            <a:pPr marL="514350" indent="-514350">
              <a:buAutoNum type="arabicPeriod"/>
            </a:pPr>
            <a:r>
              <a:rPr lang="mk-MK" sz="3200" dirty="0"/>
              <a:t>прв </a:t>
            </a:r>
            <a:r>
              <a:rPr lang="mk-MK" sz="3200" u="sng" dirty="0"/>
              <a:t>теоретски дел </a:t>
            </a:r>
            <a:r>
              <a:rPr lang="mk-MK" sz="3200" dirty="0"/>
              <a:t>за проверка на теоретското знаење (писмено полагање) и </a:t>
            </a:r>
          </a:p>
          <a:p>
            <a:pPr marL="514350" indent="-514350">
              <a:buAutoNum type="arabicPeriod"/>
            </a:pPr>
            <a:r>
              <a:rPr lang="mk-MK" sz="3200" dirty="0"/>
              <a:t>втор </a:t>
            </a:r>
            <a:r>
              <a:rPr lang="mk-MK" sz="3200" u="sng" dirty="0"/>
              <a:t>устен дел</a:t>
            </a:r>
            <a:r>
              <a:rPr lang="mk-MK" sz="3200" dirty="0"/>
              <a:t> за проверка на </a:t>
            </a:r>
            <a:r>
              <a:rPr lang="mk-MK" sz="3200" u="sng" dirty="0"/>
              <a:t>практичната способност</a:t>
            </a:r>
            <a:r>
              <a:rPr lang="mk-MK" sz="3200" dirty="0"/>
              <a:t> на кандидатот</a:t>
            </a:r>
          </a:p>
          <a:p>
            <a:pPr marL="514350" indent="-514350">
              <a:buAutoNum type="arabicPeriod"/>
            </a:pPr>
            <a:endParaRPr lang="mk-MK" sz="3200" dirty="0"/>
          </a:p>
          <a:p>
            <a:r>
              <a:rPr lang="mk-MK" sz="3200" dirty="0"/>
              <a:t>Програма за полагање теоретски дел – </a:t>
            </a:r>
            <a:r>
              <a:rPr lang="mk-MK" sz="3200" dirty="0">
                <a:solidFill>
                  <a:srgbClr val="FF0000"/>
                </a:solidFill>
              </a:rPr>
              <a:t>материјал, прописи, литература </a:t>
            </a:r>
            <a:r>
              <a:rPr lang="mk-MK" sz="3200" dirty="0"/>
              <a:t>донесена од министерот за правда</a:t>
            </a:r>
          </a:p>
          <a:p>
            <a:r>
              <a:rPr lang="mk-MK" sz="3200" dirty="0"/>
              <a:t>База на практични примери од соодветната област – Комора на вештаци</a:t>
            </a:r>
            <a:endParaRPr lang="en-MK" sz="3200" dirty="0"/>
          </a:p>
        </p:txBody>
      </p:sp>
    </p:spTree>
    <p:extLst>
      <p:ext uri="{BB962C8B-B14F-4D97-AF65-F5344CB8AC3E}">
        <p14:creationId xmlns:p14="http://schemas.microsoft.com/office/powerpoint/2010/main" val="474536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E6E1B8-B3D9-B4A8-735F-5E1F2800FA8C}"/>
              </a:ext>
            </a:extLst>
          </p:cNvPr>
          <p:cNvSpPr>
            <a:spLocks noGrp="1"/>
          </p:cNvSpPr>
          <p:nvPr>
            <p:ph type="title"/>
          </p:nvPr>
        </p:nvSpPr>
        <p:spPr>
          <a:xfrm>
            <a:off x="686834" y="1153572"/>
            <a:ext cx="3200400" cy="4461163"/>
          </a:xfrm>
        </p:spPr>
        <p:txBody>
          <a:bodyPr>
            <a:normAutofit/>
          </a:bodyPr>
          <a:lstStyle/>
          <a:p>
            <a:r>
              <a:rPr lang="mk-MK">
                <a:solidFill>
                  <a:srgbClr val="FFFFFF"/>
                </a:solidFill>
              </a:rPr>
              <a:t>Барање за полагање испит (чл. 14 и 15)</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Content Placeholder 2">
            <a:extLst>
              <a:ext uri="{FF2B5EF4-FFF2-40B4-BE49-F238E27FC236}">
                <a16:creationId xmlns:a16="http://schemas.microsoft.com/office/drawing/2014/main" id="{6E77356B-F730-3DA5-50A7-34BCB0890928}"/>
              </a:ext>
            </a:extLst>
          </p:cNvPr>
          <p:cNvSpPr>
            <a:spLocks noGrp="1"/>
          </p:cNvSpPr>
          <p:nvPr>
            <p:ph idx="1"/>
          </p:nvPr>
        </p:nvSpPr>
        <p:spPr>
          <a:xfrm>
            <a:off x="4447308" y="591344"/>
            <a:ext cx="6906491" cy="5585619"/>
          </a:xfrm>
        </p:spPr>
        <p:txBody>
          <a:bodyPr anchor="ctr">
            <a:normAutofit/>
          </a:bodyPr>
          <a:lstStyle/>
          <a:p>
            <a:r>
              <a:rPr lang="mk-MK" sz="2600" dirty="0"/>
              <a:t>Секој кандидат што се стекнал со Уверение за завршена обука должен е да поднесе  барање за полагање испит за вештак до Министерството за правда</a:t>
            </a:r>
          </a:p>
          <a:p>
            <a:r>
              <a:rPr lang="mk-MK" sz="2600" dirty="0"/>
              <a:t>Кон барањето поднесува и докази дека ги исполнува условите за полагање на испитот (чл. 9)</a:t>
            </a:r>
          </a:p>
          <a:p>
            <a:r>
              <a:rPr lang="mk-MK" sz="2600" dirty="0">
                <a:solidFill>
                  <a:srgbClr val="FF0000"/>
                </a:solidFill>
              </a:rPr>
              <a:t>Формата на Барањето ја пропишува министерот за правда</a:t>
            </a:r>
          </a:p>
          <a:p>
            <a:r>
              <a:rPr lang="mk-MK" sz="2600" dirty="0">
                <a:solidFill>
                  <a:srgbClr val="FF0000"/>
                </a:solidFill>
              </a:rPr>
              <a:t>Министерството за правда води досие за секој кандидат што ќе поднесе барање</a:t>
            </a:r>
          </a:p>
          <a:p>
            <a:r>
              <a:rPr lang="mk-MK" sz="2600" dirty="0"/>
              <a:t>Против решението за одбивање на Барањето може да се поведе </a:t>
            </a:r>
            <a:r>
              <a:rPr lang="mk-MK" sz="2600" dirty="0" err="1"/>
              <a:t>управен</a:t>
            </a:r>
            <a:r>
              <a:rPr lang="mk-MK" sz="2600" dirty="0"/>
              <a:t> спор</a:t>
            </a:r>
          </a:p>
          <a:p>
            <a:endParaRPr lang="en-MK" sz="2600" dirty="0"/>
          </a:p>
        </p:txBody>
      </p:sp>
    </p:spTree>
    <p:extLst>
      <p:ext uri="{BB962C8B-B14F-4D97-AF65-F5344CB8AC3E}">
        <p14:creationId xmlns:p14="http://schemas.microsoft.com/office/powerpoint/2010/main" val="2249935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8756683-1E0A-8051-1265-4C2840EAF45C}"/>
              </a:ext>
            </a:extLst>
          </p:cNvPr>
          <p:cNvSpPr>
            <a:spLocks noGrp="1"/>
          </p:cNvSpPr>
          <p:nvPr>
            <p:ph type="title"/>
          </p:nvPr>
        </p:nvSpPr>
        <p:spPr>
          <a:xfrm>
            <a:off x="838200" y="643467"/>
            <a:ext cx="2951205" cy="5571066"/>
          </a:xfrm>
        </p:spPr>
        <p:txBody>
          <a:bodyPr>
            <a:normAutofit/>
          </a:bodyPr>
          <a:lstStyle/>
          <a:p>
            <a:r>
              <a:rPr lang="mk-MK" dirty="0">
                <a:solidFill>
                  <a:srgbClr val="FFFFFF"/>
                </a:solidFill>
              </a:rPr>
              <a:t>Испитна комисија и трошоци за полагање</a:t>
            </a:r>
            <a:endParaRPr lang="en-MK" dirty="0">
              <a:solidFill>
                <a:srgbClr val="FFFFFF"/>
              </a:solidFill>
            </a:endParaRPr>
          </a:p>
        </p:txBody>
      </p:sp>
      <p:graphicFrame>
        <p:nvGraphicFramePr>
          <p:cNvPr id="16" name="Content Placeholder 2">
            <a:extLst>
              <a:ext uri="{FF2B5EF4-FFF2-40B4-BE49-F238E27FC236}">
                <a16:creationId xmlns:a16="http://schemas.microsoft.com/office/drawing/2014/main" id="{E53A703E-8E2D-423A-5B5B-4D7AC4C6BEDB}"/>
              </a:ext>
            </a:extLst>
          </p:cNvPr>
          <p:cNvGraphicFramePr>
            <a:graphicFrameLocks noGrp="1"/>
          </p:cNvGraphicFramePr>
          <p:nvPr>
            <p:ph idx="1"/>
            <p:extLst>
              <p:ext uri="{D42A27DB-BD31-4B8C-83A1-F6EECF244321}">
                <p14:modId xmlns:p14="http://schemas.microsoft.com/office/powerpoint/2010/main" val="2746501056"/>
              </p:ext>
            </p:extLst>
          </p:nvPr>
        </p:nvGraphicFramePr>
        <p:xfrm>
          <a:off x="5237018" y="116114"/>
          <a:ext cx="6303729" cy="6633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1609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4677EC-643E-03BF-4182-7D70C507F070}"/>
              </a:ext>
            </a:extLst>
          </p:cNvPr>
          <p:cNvSpPr>
            <a:spLocks noGrp="1"/>
          </p:cNvSpPr>
          <p:nvPr>
            <p:ph type="title"/>
          </p:nvPr>
        </p:nvSpPr>
        <p:spPr>
          <a:xfrm>
            <a:off x="686834" y="1153572"/>
            <a:ext cx="3200400" cy="4461163"/>
          </a:xfrm>
        </p:spPr>
        <p:txBody>
          <a:bodyPr>
            <a:normAutofit/>
          </a:bodyPr>
          <a:lstStyle/>
          <a:p>
            <a:r>
              <a:rPr lang="mk-MK">
                <a:solidFill>
                  <a:srgbClr val="FFFFFF"/>
                </a:solidFill>
              </a:rPr>
              <a:t>Испитна комисија и трошоци за полагање</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Content Placeholder 2">
            <a:extLst>
              <a:ext uri="{FF2B5EF4-FFF2-40B4-BE49-F238E27FC236}">
                <a16:creationId xmlns:a16="http://schemas.microsoft.com/office/drawing/2014/main" id="{F554F2EA-0AE2-4A62-B54B-94FCA75268BA}"/>
              </a:ext>
            </a:extLst>
          </p:cNvPr>
          <p:cNvSpPr>
            <a:spLocks noGrp="1"/>
          </p:cNvSpPr>
          <p:nvPr>
            <p:ph idx="1"/>
          </p:nvPr>
        </p:nvSpPr>
        <p:spPr>
          <a:xfrm>
            <a:off x="4447308" y="591344"/>
            <a:ext cx="6906491" cy="5585619"/>
          </a:xfrm>
        </p:spPr>
        <p:txBody>
          <a:bodyPr anchor="ctr">
            <a:normAutofit/>
          </a:bodyPr>
          <a:lstStyle/>
          <a:p>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Трошоците за полагање на испитот се уплатуваат на сметката </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на </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Министерството за правда</a:t>
            </a:r>
            <a:r>
              <a:rPr lang="en-MK" sz="3200" dirty="0">
                <a:effectLst/>
                <a:latin typeface="Times New Roman" panose="02020603050405020304" pitchFamily="18" charset="0"/>
                <a:cs typeface="Times New Roman" panose="02020603050405020304" pitchFamily="18" charset="0"/>
              </a:rPr>
              <a:t> </a:t>
            </a:r>
            <a:endParaRPr lang="mk-MK" sz="3200" dirty="0">
              <a:effectLst/>
              <a:latin typeface="Times New Roman" panose="02020603050405020304" pitchFamily="18" charset="0"/>
              <a:cs typeface="Times New Roman" panose="02020603050405020304" pitchFamily="18" charset="0"/>
            </a:endParaRPr>
          </a:p>
          <a:p>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Доколку не се уплатени најдоцна 15 дена пред испитот, на кандидатот нема да му се дозволи полагање </a:t>
            </a:r>
          </a:p>
          <a:p>
            <a:r>
              <a:rPr lang="mk-MK" sz="3200"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Ако </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кандидатот во рок од една година од уплатата не го полага испитот, уплатените средства се враќаат во согласност со закон</a:t>
            </a:r>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0005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DC730C-B3E6-866D-55E2-C4914AB8E000}"/>
              </a:ext>
            </a:extLst>
          </p:cNvPr>
          <p:cNvSpPr>
            <a:spLocks noGrp="1"/>
          </p:cNvSpPr>
          <p:nvPr>
            <p:ph type="title"/>
          </p:nvPr>
        </p:nvSpPr>
        <p:spPr>
          <a:xfrm>
            <a:off x="1383564" y="348865"/>
            <a:ext cx="9718111" cy="1576446"/>
          </a:xfrm>
        </p:spPr>
        <p:txBody>
          <a:bodyPr anchor="ctr">
            <a:normAutofit/>
          </a:bodyPr>
          <a:lstStyle/>
          <a:p>
            <a:r>
              <a:rPr lang="mk-MK" sz="4000">
                <a:solidFill>
                  <a:srgbClr val="FFFFFF"/>
                </a:solidFill>
              </a:rPr>
              <a:t>Уверение за испит и Лиценца за вештачење</a:t>
            </a:r>
            <a:endParaRPr lang="en-MK" sz="4000" dirty="0">
              <a:solidFill>
                <a:srgbClr val="FFFFFF"/>
              </a:solidFill>
            </a:endParaRPr>
          </a:p>
        </p:txBody>
      </p:sp>
      <p:graphicFrame>
        <p:nvGraphicFramePr>
          <p:cNvPr id="5" name="Content Placeholder 2">
            <a:extLst>
              <a:ext uri="{FF2B5EF4-FFF2-40B4-BE49-F238E27FC236}">
                <a16:creationId xmlns:a16="http://schemas.microsoft.com/office/drawing/2014/main" id="{D99F25FF-9585-ADC6-5C3A-E7111C06345E}"/>
              </a:ext>
            </a:extLst>
          </p:cNvPr>
          <p:cNvGraphicFramePr>
            <a:graphicFrameLocks noGrp="1"/>
          </p:cNvGraphicFramePr>
          <p:nvPr>
            <p:ph idx="1"/>
            <p:extLst>
              <p:ext uri="{D42A27DB-BD31-4B8C-83A1-F6EECF244321}">
                <p14:modId xmlns:p14="http://schemas.microsoft.com/office/powerpoint/2010/main" val="274386810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2502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Triangle 2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107D6A-621B-5E30-708D-EB2EEE49E058}"/>
              </a:ext>
            </a:extLst>
          </p:cNvPr>
          <p:cNvSpPr>
            <a:spLocks noGrp="1"/>
          </p:cNvSpPr>
          <p:nvPr>
            <p:ph type="title"/>
          </p:nvPr>
        </p:nvSpPr>
        <p:spPr>
          <a:xfrm>
            <a:off x="1075767" y="1188637"/>
            <a:ext cx="2988234" cy="4480726"/>
          </a:xfrm>
        </p:spPr>
        <p:txBody>
          <a:bodyPr>
            <a:normAutofit/>
          </a:bodyPr>
          <a:lstStyle/>
          <a:p>
            <a:pPr algn="r"/>
            <a:r>
              <a:rPr lang="mk-MK" sz="5600" b="1" dirty="0"/>
              <a:t>Лица кои не полагаат испит за вештак</a:t>
            </a:r>
            <a:endParaRPr lang="en-MK" sz="5600" b="1"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9" name="Content Placeholder 2">
            <a:extLst>
              <a:ext uri="{FF2B5EF4-FFF2-40B4-BE49-F238E27FC236}">
                <a16:creationId xmlns:a16="http://schemas.microsoft.com/office/drawing/2014/main" id="{BD108804-8786-7E87-D5F5-0190A7CCD314}"/>
              </a:ext>
            </a:extLst>
          </p:cNvPr>
          <p:cNvSpPr>
            <a:spLocks noGrp="1"/>
          </p:cNvSpPr>
          <p:nvPr>
            <p:ph idx="1"/>
          </p:nvPr>
        </p:nvSpPr>
        <p:spPr>
          <a:xfrm>
            <a:off x="5036475" y="812799"/>
            <a:ext cx="5834722" cy="5312229"/>
          </a:xfrm>
        </p:spPr>
        <p:txBody>
          <a:bodyPr anchor="ctr">
            <a:normAutofit lnSpcReduction="10000"/>
          </a:bodyPr>
          <a:lstStyle/>
          <a:p>
            <a:endParaRPr lang="mk-MK" sz="3200" dirty="0"/>
          </a:p>
          <a:p>
            <a:r>
              <a:rPr lang="mk-MK" sz="3200" dirty="0"/>
              <a:t>Доктор на науки кој докторирал, магистрирал и дипломирал во областа за која бара лиценца за вештачење;</a:t>
            </a:r>
          </a:p>
          <a:p>
            <a:r>
              <a:rPr lang="mk-MK" sz="3200" dirty="0"/>
              <a:t>Лице кое </a:t>
            </a:r>
            <a:r>
              <a:rPr lang="mk-MK" sz="3200" dirty="0" err="1"/>
              <a:t>магистрирало</a:t>
            </a:r>
            <a:r>
              <a:rPr lang="mk-MK" sz="3200" dirty="0"/>
              <a:t> и </a:t>
            </a:r>
            <a:r>
              <a:rPr lang="mk-MK" sz="3200" dirty="0" err="1"/>
              <a:t>дипломирало</a:t>
            </a:r>
            <a:r>
              <a:rPr lang="mk-MK" sz="3200" dirty="0"/>
              <a:t> во областа за која бара лиценца за вештачење и има пет години работно искуство во струката</a:t>
            </a:r>
          </a:p>
          <a:p>
            <a:r>
              <a:rPr lang="mk-MK" sz="3200" dirty="0"/>
              <a:t>Специјалист по судска медицина</a:t>
            </a:r>
          </a:p>
          <a:p>
            <a:pPr marL="0" indent="0">
              <a:buNone/>
            </a:pPr>
            <a:endParaRPr lang="en-MK" sz="2200" dirty="0"/>
          </a:p>
        </p:txBody>
      </p:sp>
    </p:spTree>
    <p:extLst>
      <p:ext uri="{BB962C8B-B14F-4D97-AF65-F5344CB8AC3E}">
        <p14:creationId xmlns:p14="http://schemas.microsoft.com/office/powerpoint/2010/main" val="3855863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472D7E-8AD2-E072-EDA2-4639BA5E6B80}"/>
              </a:ext>
            </a:extLst>
          </p:cNvPr>
          <p:cNvSpPr>
            <a:spLocks noGrp="1"/>
          </p:cNvSpPr>
          <p:nvPr>
            <p:ph type="title"/>
          </p:nvPr>
        </p:nvSpPr>
        <p:spPr>
          <a:xfrm>
            <a:off x="635000" y="640823"/>
            <a:ext cx="3418659" cy="5583148"/>
          </a:xfrm>
        </p:spPr>
        <p:txBody>
          <a:bodyPr anchor="ctr">
            <a:normAutofit/>
          </a:bodyPr>
          <a:lstStyle/>
          <a:p>
            <a:r>
              <a:rPr lang="mk-MK" sz="5400"/>
              <a:t>Лица кои не полагаат испит за вештак</a:t>
            </a:r>
            <a:endParaRPr lang="en-MK" sz="54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3BE2A95-FA58-94E0-8B64-B2726D664445}"/>
              </a:ext>
            </a:extLst>
          </p:cNvPr>
          <p:cNvGraphicFramePr>
            <a:graphicFrameLocks noGrp="1"/>
          </p:cNvGraphicFramePr>
          <p:nvPr>
            <p:ph idx="1"/>
            <p:extLst>
              <p:ext uri="{D42A27DB-BD31-4B8C-83A1-F6EECF244321}">
                <p14:modId xmlns:p14="http://schemas.microsoft.com/office/powerpoint/2010/main" val="34592273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30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2326563-6EC2-9F1C-AF2F-CA544FC62F98}"/>
              </a:ext>
            </a:extLst>
          </p:cNvPr>
          <p:cNvSpPr>
            <a:spLocks noGrp="1"/>
          </p:cNvSpPr>
          <p:nvPr>
            <p:ph type="title"/>
          </p:nvPr>
        </p:nvSpPr>
        <p:spPr>
          <a:xfrm>
            <a:off x="838200" y="365125"/>
            <a:ext cx="10515600" cy="1325563"/>
          </a:xfrm>
        </p:spPr>
        <p:txBody>
          <a:bodyPr>
            <a:normAutofit/>
          </a:bodyPr>
          <a:lstStyle/>
          <a:p>
            <a:r>
              <a:rPr lang="mk-MK" b="1" dirty="0"/>
              <a:t>Закон за вештачење</a:t>
            </a:r>
            <a:br>
              <a:rPr lang="mk-MK" b="1" dirty="0"/>
            </a:br>
            <a:r>
              <a:rPr lang="mk-MK" b="1" dirty="0"/>
              <a:t>(Сл. весник на РСМ бр. 154/23)</a:t>
            </a:r>
            <a:endParaRPr lang="en-MK" b="1"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D181B8-73AB-74D1-82BC-F48703C036FC}"/>
              </a:ext>
            </a:extLst>
          </p:cNvPr>
          <p:cNvSpPr>
            <a:spLocks noGrp="1"/>
          </p:cNvSpPr>
          <p:nvPr>
            <p:ph idx="1"/>
          </p:nvPr>
        </p:nvSpPr>
        <p:spPr>
          <a:xfrm>
            <a:off x="828161" y="1817065"/>
            <a:ext cx="10515600" cy="4675810"/>
          </a:xfrm>
        </p:spPr>
        <p:txBody>
          <a:bodyPr>
            <a:normAutofit/>
          </a:bodyPr>
          <a:lstStyle/>
          <a:p>
            <a:r>
              <a:rPr lang="mk-MK" sz="3200" b="1" dirty="0">
                <a:effectLst/>
                <a:latin typeface="Times New Roman" panose="02020603050405020304" pitchFamily="18" charset="0"/>
              </a:rPr>
              <a:t>Вештак и дејност вештачење</a:t>
            </a:r>
          </a:p>
          <a:p>
            <a:r>
              <a:rPr lang="mk-MK" sz="3200" b="1" dirty="0">
                <a:effectLst/>
                <a:latin typeface="Times New Roman" panose="02020603050405020304" pitchFamily="18" charset="0"/>
              </a:rPr>
              <a:t>Услови и постапка за полагање испит за вештак</a:t>
            </a:r>
          </a:p>
          <a:p>
            <a:r>
              <a:rPr lang="mk-MK" sz="3200" b="1" dirty="0">
                <a:latin typeface="Times New Roman" panose="02020603050405020304" pitchFamily="18" charset="0"/>
              </a:rPr>
              <a:t>У</a:t>
            </a:r>
            <a:r>
              <a:rPr lang="mk-MK" sz="3200" b="1" dirty="0">
                <a:effectLst/>
                <a:latin typeface="Times New Roman" panose="02020603050405020304" pitchFamily="18" charset="0"/>
              </a:rPr>
              <a:t>слови за издавање, престанок или одземање лиценца за вештачење</a:t>
            </a:r>
          </a:p>
          <a:p>
            <a:r>
              <a:rPr lang="mk-MK" sz="3200" b="1" dirty="0">
                <a:latin typeface="Times New Roman" panose="02020603050405020304" pitchFamily="18" charset="0"/>
              </a:rPr>
              <a:t>Н</a:t>
            </a:r>
            <a:r>
              <a:rPr lang="mk-MK" sz="3200" b="1" dirty="0">
                <a:effectLst/>
                <a:latin typeface="Times New Roman" panose="02020603050405020304" pitchFamily="18" charset="0"/>
              </a:rPr>
              <a:t>аграда и надоместок на трошоци за извршено вештачење, Комората за вештаци</a:t>
            </a:r>
          </a:p>
          <a:p>
            <a:r>
              <a:rPr lang="mk-MK" sz="3200" b="1" dirty="0">
                <a:latin typeface="Times New Roman" panose="02020603050405020304" pitchFamily="18" charset="0"/>
              </a:rPr>
              <a:t>П</a:t>
            </a:r>
            <a:r>
              <a:rPr lang="mk-MK" sz="3200" b="1" dirty="0">
                <a:effectLst/>
                <a:latin typeface="Times New Roman" panose="02020603050405020304" pitchFamily="18" charset="0"/>
              </a:rPr>
              <a:t>осебна постапка за стекнување со лиценца за вештачење </a:t>
            </a:r>
          </a:p>
          <a:p>
            <a:pPr marL="0" indent="0">
              <a:buNone/>
            </a:pPr>
            <a:endParaRPr lang="en-MK" dirty="0"/>
          </a:p>
        </p:txBody>
      </p:sp>
    </p:spTree>
    <p:extLst>
      <p:ext uri="{BB962C8B-B14F-4D97-AF65-F5344CB8AC3E}">
        <p14:creationId xmlns:p14="http://schemas.microsoft.com/office/powerpoint/2010/main" val="1203997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029457-9BFE-2516-740A-F59D9461120E}"/>
              </a:ext>
            </a:extLst>
          </p:cNvPr>
          <p:cNvSpPr>
            <a:spLocks noGrp="1"/>
          </p:cNvSpPr>
          <p:nvPr>
            <p:ph type="title"/>
          </p:nvPr>
        </p:nvSpPr>
        <p:spPr>
          <a:xfrm>
            <a:off x="686834" y="1153572"/>
            <a:ext cx="3200400" cy="4461163"/>
          </a:xfrm>
        </p:spPr>
        <p:txBody>
          <a:bodyPr>
            <a:normAutofit/>
          </a:bodyPr>
          <a:lstStyle/>
          <a:p>
            <a:r>
              <a:rPr lang="mk-MK" b="1">
                <a:solidFill>
                  <a:srgbClr val="FFFFFF"/>
                </a:solidFill>
              </a:rPr>
              <a:t>ЗАКЛЕТВА</a:t>
            </a:r>
            <a:endParaRPr lang="en-MK" b="1">
              <a:solidFill>
                <a:srgbClr val="FFFFFF"/>
              </a:solidFill>
            </a:endParaRPr>
          </a:p>
        </p:txBody>
      </p:sp>
      <p:sp>
        <p:nvSpPr>
          <p:cNvPr id="18" name="Arc 1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B65E4CC-3318-BFDB-A546-2B03D32EDBE3}"/>
              </a:ext>
            </a:extLst>
          </p:cNvPr>
          <p:cNvSpPr>
            <a:spLocks noGrp="1"/>
          </p:cNvSpPr>
          <p:nvPr>
            <p:ph idx="1"/>
          </p:nvPr>
        </p:nvSpPr>
        <p:spPr>
          <a:xfrm>
            <a:off x="4447308" y="591344"/>
            <a:ext cx="6906491" cy="5585619"/>
          </a:xfrm>
        </p:spPr>
        <p:txBody>
          <a:bodyPr anchor="ctr">
            <a:normAutofit/>
          </a:bodyPr>
          <a:lstStyle/>
          <a:p>
            <a:pPr marL="63500" marR="3175" indent="175260">
              <a:spcAft>
                <a:spcPts val="60"/>
              </a:spcAft>
              <a:buNone/>
            </a:pPr>
            <a:r>
              <a:rPr lang="mk-MK"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Заклетва пред министерот за правда и претседателот на Комората,: </a:t>
            </a:r>
            <a:endParaRPr lang="en-MK"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63500" marR="3175" indent="175260">
              <a:spcAft>
                <a:spcPts val="60"/>
              </a:spcAft>
              <a:buNone/>
            </a:pPr>
            <a:r>
              <a:rPr lang="mk-MK" kern="100" dirty="0">
                <a:effectLst/>
                <a:latin typeface="Times New Roman" panose="02020603050405020304" pitchFamily="18" charset="0"/>
                <a:ea typeface="Times New Roman" panose="02020603050405020304" pitchFamily="18" charset="0"/>
              </a:rPr>
              <a:t>„Се обврзувам и ветувам со својата чест дека вештачењето ќе го извршувам совесно, непристрасно, во согласност со правилата на науката и стручното знаење, етичките норми и професионалните стандарди и дека ќе ги </a:t>
            </a:r>
            <a:r>
              <a:rPr lang="mk-MK" kern="100" dirty="0" err="1">
                <a:effectLst/>
                <a:latin typeface="Times New Roman" panose="02020603050405020304" pitchFamily="18" charset="0"/>
                <a:ea typeface="Times New Roman" panose="02020603050405020304" pitchFamily="18" charset="0"/>
              </a:rPr>
              <a:t>доставувам</a:t>
            </a:r>
            <a:r>
              <a:rPr lang="mk-MK" kern="100" dirty="0">
                <a:effectLst/>
                <a:latin typeface="Times New Roman" panose="02020603050405020304" pitchFamily="18" charset="0"/>
                <a:ea typeface="Times New Roman" panose="02020603050405020304" pitchFamily="18" charset="0"/>
              </a:rPr>
              <a:t> своите наоди и мислења точно, навремено и потполно.". </a:t>
            </a:r>
            <a:endParaRPr lang="en-MK" kern="100" dirty="0">
              <a:effectLst/>
              <a:latin typeface="Times New Roman" panose="02020603050405020304" pitchFamily="18" charset="0"/>
              <a:ea typeface="Times New Roman" panose="02020603050405020304" pitchFamily="18" charset="0"/>
            </a:endParaRPr>
          </a:p>
          <a:p>
            <a:pPr marL="0" marR="3175" lvl="0" indent="0" fontAlgn="base">
              <a:spcAft>
                <a:spcPts val="60"/>
              </a:spcAft>
              <a:buClr>
                <a:srgbClr val="000000"/>
              </a:buClr>
              <a:buSzPts val="1200"/>
              <a:buNone/>
            </a:pPr>
            <a:r>
              <a:rPr lang="mk-MK" b="1"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Ако лицето не даде заклетва, нема да му се издаде лиценца за вештачење! </a:t>
            </a:r>
            <a:endParaRPr lang="en-MK" b="1"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117948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B23F32-3C1F-11CD-51E8-9DD8B261BEC9}"/>
              </a:ext>
            </a:extLst>
          </p:cNvPr>
          <p:cNvSpPr>
            <a:spLocks noGrp="1"/>
          </p:cNvSpPr>
          <p:nvPr>
            <p:ph type="title"/>
          </p:nvPr>
        </p:nvSpPr>
        <p:spPr>
          <a:xfrm>
            <a:off x="645065" y="1463040"/>
            <a:ext cx="3796306" cy="2690949"/>
          </a:xfrm>
        </p:spPr>
        <p:txBody>
          <a:bodyPr anchor="t">
            <a:normAutofit/>
          </a:bodyPr>
          <a:lstStyle/>
          <a:p>
            <a:r>
              <a:rPr lang="mk-MK" sz="4800" b="1" dirty="0"/>
              <a:t>Регистар на вештаци</a:t>
            </a:r>
            <a:endParaRPr lang="en-MK" sz="4800" b="1" dirty="0"/>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65C9DB-DA33-9B41-5DD6-742985690D47}"/>
              </a:ext>
            </a:extLst>
          </p:cNvPr>
          <p:cNvSpPr>
            <a:spLocks noGrp="1"/>
          </p:cNvSpPr>
          <p:nvPr>
            <p:ph idx="1"/>
          </p:nvPr>
        </p:nvSpPr>
        <p:spPr>
          <a:xfrm>
            <a:off x="5656218" y="1463039"/>
            <a:ext cx="5542387" cy="4300447"/>
          </a:xfrm>
        </p:spPr>
        <p:txBody>
          <a:bodyPr anchor="t">
            <a:normAutofit/>
          </a:bodyPr>
          <a:lstStyle/>
          <a:p>
            <a:r>
              <a:rPr lang="mk-MK" sz="3600" dirty="0">
                <a:effectLst/>
                <a:latin typeface="Times New Roman" panose="02020603050405020304" pitchFamily="18" charset="0"/>
                <a:ea typeface="Times New Roman" panose="02020603050405020304" pitchFamily="18" charset="0"/>
                <a:cs typeface="Times New Roman" panose="02020603050405020304" pitchFamily="18" charset="0"/>
              </a:rPr>
              <a:t>Издадените, одземените и лиценците за вештачење што престанале да важат запишуваат во Регистарот на вештаци</a:t>
            </a:r>
            <a:r>
              <a:rPr lang="en-MK" sz="3600" dirty="0">
                <a:effectLst/>
                <a:latin typeface="Times New Roman" panose="02020603050405020304" pitchFamily="18" charset="0"/>
                <a:cs typeface="Times New Roman" panose="02020603050405020304" pitchFamily="18" charset="0"/>
              </a:rPr>
              <a:t> </a:t>
            </a:r>
            <a:r>
              <a:rPr lang="mk-MK" sz="3600" dirty="0">
                <a:effectLst/>
                <a:latin typeface="Times New Roman" panose="02020603050405020304" pitchFamily="18" charset="0"/>
                <a:cs typeface="Times New Roman" panose="02020603050405020304" pitchFamily="18" charset="0"/>
              </a:rPr>
              <a:t>кој го води МП, а се објавува на веб страниците на МП и на Комората</a:t>
            </a:r>
            <a:endParaRPr lang="en-MK"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451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FCC971-05C2-9FBB-B978-BEB453CD76EB}"/>
              </a:ext>
            </a:extLst>
          </p:cNvPr>
          <p:cNvSpPr>
            <a:spLocks noGrp="1"/>
          </p:cNvSpPr>
          <p:nvPr>
            <p:ph type="title"/>
          </p:nvPr>
        </p:nvSpPr>
        <p:spPr>
          <a:xfrm>
            <a:off x="586478" y="1683756"/>
            <a:ext cx="3115265" cy="2396359"/>
          </a:xfrm>
        </p:spPr>
        <p:txBody>
          <a:bodyPr anchor="b">
            <a:normAutofit/>
          </a:bodyPr>
          <a:lstStyle/>
          <a:p>
            <a:pPr algn="r"/>
            <a:r>
              <a:rPr lang="mk-MK" sz="4000">
                <a:solidFill>
                  <a:srgbClr val="FFFFFF"/>
                </a:solidFill>
              </a:rPr>
              <a:t>Содржина на Регистарот на вештаци</a:t>
            </a:r>
            <a:endParaRPr lang="en-MK" sz="4000">
              <a:solidFill>
                <a:srgbClr val="FFFFFF"/>
              </a:solidFill>
            </a:endParaRPr>
          </a:p>
        </p:txBody>
      </p:sp>
      <p:graphicFrame>
        <p:nvGraphicFramePr>
          <p:cNvPr id="7" name="Content Placeholder 2">
            <a:extLst>
              <a:ext uri="{FF2B5EF4-FFF2-40B4-BE49-F238E27FC236}">
                <a16:creationId xmlns:a16="http://schemas.microsoft.com/office/drawing/2014/main" id="{C1ED290A-ED40-123A-AEE4-02572DFABA67}"/>
              </a:ext>
            </a:extLst>
          </p:cNvPr>
          <p:cNvGraphicFramePr>
            <a:graphicFrameLocks noGrp="1"/>
          </p:cNvGraphicFramePr>
          <p:nvPr>
            <p:ph idx="1"/>
            <p:extLst>
              <p:ext uri="{D42A27DB-BD31-4B8C-83A1-F6EECF244321}">
                <p14:modId xmlns:p14="http://schemas.microsoft.com/office/powerpoint/2010/main" val="2888771017"/>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515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58DE7EE-EB05-48C0-7E89-D5A58F0A9B62}"/>
              </a:ext>
            </a:extLst>
          </p:cNvPr>
          <p:cNvPicPr>
            <a:picLocks noChangeAspect="1"/>
          </p:cNvPicPr>
          <p:nvPr/>
        </p:nvPicPr>
        <p:blipFill>
          <a:blip r:embed="rId2">
            <a:duotone>
              <a:schemeClr val="bg2">
                <a:shade val="45000"/>
                <a:satMod val="135000"/>
              </a:schemeClr>
              <a:prstClr val="white"/>
            </a:duotone>
          </a:blip>
          <a:srcRect t="15279" b="451"/>
          <a:stretch/>
        </p:blipFill>
        <p:spPr>
          <a:xfrm>
            <a:off x="595086" y="-137878"/>
            <a:ext cx="12598400" cy="7162791"/>
          </a:xfrm>
          <a:prstGeom prst="rect">
            <a:avLst/>
          </a:prstGeom>
        </p:spPr>
      </p:pic>
      <p:sp>
        <p:nvSpPr>
          <p:cNvPr id="21" name="Rectangle 2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37EAB2-9C80-D183-4C4A-36366184CE7C}"/>
              </a:ext>
            </a:extLst>
          </p:cNvPr>
          <p:cNvSpPr>
            <a:spLocks noGrp="1"/>
          </p:cNvSpPr>
          <p:nvPr>
            <p:ph type="title"/>
          </p:nvPr>
        </p:nvSpPr>
        <p:spPr>
          <a:xfrm>
            <a:off x="838200" y="365125"/>
            <a:ext cx="10515600" cy="1325563"/>
          </a:xfrm>
        </p:spPr>
        <p:txBody>
          <a:bodyPr>
            <a:normAutofit/>
          </a:bodyPr>
          <a:lstStyle/>
          <a:p>
            <a:r>
              <a:rPr lang="mk-MK" dirty="0"/>
              <a:t>Услови за „трајна“ лиценца за вештачење</a:t>
            </a:r>
            <a:endParaRPr lang="en-MK" dirty="0"/>
          </a:p>
        </p:txBody>
      </p:sp>
      <p:graphicFrame>
        <p:nvGraphicFramePr>
          <p:cNvPr id="7" name="Content Placeholder 2">
            <a:extLst>
              <a:ext uri="{FF2B5EF4-FFF2-40B4-BE49-F238E27FC236}">
                <a16:creationId xmlns:a16="http://schemas.microsoft.com/office/drawing/2014/main" id="{3181F033-7DE9-B399-5EB6-1EAEE14422E9}"/>
              </a:ext>
            </a:extLst>
          </p:cNvPr>
          <p:cNvGraphicFramePr>
            <a:graphicFrameLocks noGrp="1"/>
          </p:cNvGraphicFramePr>
          <p:nvPr>
            <p:ph idx="1"/>
            <p:extLst>
              <p:ext uri="{D42A27DB-BD31-4B8C-83A1-F6EECF244321}">
                <p14:modId xmlns:p14="http://schemas.microsoft.com/office/powerpoint/2010/main" val="1871292459"/>
              </p:ext>
            </p:extLst>
          </p:nvPr>
        </p:nvGraphicFramePr>
        <p:xfrm>
          <a:off x="838200" y="1364342"/>
          <a:ext cx="10515600" cy="5355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4426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ACC1E17-951A-B9E8-C643-658A7F9056B1}"/>
              </a:ext>
            </a:extLst>
          </p:cNvPr>
          <p:cNvSpPr>
            <a:spLocks noGrp="1"/>
          </p:cNvSpPr>
          <p:nvPr>
            <p:ph type="title"/>
          </p:nvPr>
        </p:nvSpPr>
        <p:spPr>
          <a:xfrm>
            <a:off x="838200" y="365125"/>
            <a:ext cx="10515600" cy="1325563"/>
          </a:xfrm>
        </p:spPr>
        <p:txBody>
          <a:bodyPr>
            <a:normAutofit/>
          </a:bodyPr>
          <a:lstStyle/>
          <a:p>
            <a:r>
              <a:rPr lang="mk-MK" b="1"/>
              <a:t>Континуирана обука</a:t>
            </a:r>
            <a:endParaRPr lang="en-MK" b="1"/>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Content Placeholder 2">
            <a:extLst>
              <a:ext uri="{FF2B5EF4-FFF2-40B4-BE49-F238E27FC236}">
                <a16:creationId xmlns:a16="http://schemas.microsoft.com/office/drawing/2014/main" id="{EC2536A5-3058-8D29-EB5A-44987F82FF3E}"/>
              </a:ext>
            </a:extLst>
          </p:cNvPr>
          <p:cNvSpPr>
            <a:spLocks noGrp="1"/>
          </p:cNvSpPr>
          <p:nvPr>
            <p:ph idx="1"/>
          </p:nvPr>
        </p:nvSpPr>
        <p:spPr>
          <a:xfrm>
            <a:off x="333829" y="1335314"/>
            <a:ext cx="11553371" cy="5157561"/>
          </a:xfrm>
        </p:spPr>
        <p:txBody>
          <a:bodyPr>
            <a:normAutofit/>
          </a:bodyPr>
          <a:lstStyle/>
          <a:p>
            <a:pPr marL="342900" marR="3175" lvl="0" indent="-342900" fontAlgn="base">
              <a:spcAft>
                <a:spcPts val="60"/>
              </a:spcAft>
              <a:buClr>
                <a:srgbClr val="000000"/>
              </a:buClr>
              <a:buSzPts val="1200"/>
              <a:buFont typeface="+mj-lt"/>
              <a:buAutoNum type="arabicParenBoth"/>
            </a:pPr>
            <a:r>
              <a:rPr lang="mk-MK" sz="36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Континуираната обука претставува постојано стручно усовршување, со цел проширување на теоретските и  практичните знаења и вештини заради стручно и ефикасно вршење на вештачењето. </a:t>
            </a:r>
            <a:endParaRPr lang="en-MK" sz="36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sz="36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Вештакот е должен континуирано стручно да се усовршува, да биде во тек со научните достигнувања и методи во струката и да учествува на советувања, обуки и други форми на едукација во земјата. </a:t>
            </a:r>
            <a:r>
              <a:rPr lang="mk-MK" sz="3600"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mk-MK" sz="3600" kern="100" dirty="0">
                <a:solidFill>
                  <a:srgbClr val="FF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декларативна одредба без санкција)</a:t>
            </a:r>
            <a:endParaRPr lang="en-MK" sz="3600" u="none" strike="noStrike" kern="100" dirty="0">
              <a:solidFill>
                <a:srgbClr val="FF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233932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C211A63-5E5C-D477-CAAE-9B90549C93BF}"/>
              </a:ext>
            </a:extLst>
          </p:cNvPr>
          <p:cNvSpPr>
            <a:spLocks noGrp="1"/>
          </p:cNvSpPr>
          <p:nvPr>
            <p:ph type="title"/>
          </p:nvPr>
        </p:nvSpPr>
        <p:spPr>
          <a:xfrm>
            <a:off x="838200" y="365125"/>
            <a:ext cx="10515600" cy="1325563"/>
          </a:xfrm>
        </p:spPr>
        <p:txBody>
          <a:bodyPr>
            <a:normAutofit/>
          </a:bodyPr>
          <a:lstStyle/>
          <a:p>
            <a:r>
              <a:rPr lang="mk-MK" b="1" dirty="0"/>
              <a:t>Континуирана обука</a:t>
            </a:r>
            <a:endParaRPr lang="en-MK" b="1"/>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465ECC6-162B-72C1-04D7-E9187CB992EE}"/>
              </a:ext>
            </a:extLst>
          </p:cNvPr>
          <p:cNvSpPr>
            <a:spLocks noGrp="1"/>
          </p:cNvSpPr>
          <p:nvPr>
            <p:ph idx="1"/>
          </p:nvPr>
        </p:nvSpPr>
        <p:spPr>
          <a:xfrm>
            <a:off x="159657" y="1393371"/>
            <a:ext cx="11872686" cy="5283200"/>
          </a:xfrm>
        </p:spPr>
        <p:txBody>
          <a:bodyPr>
            <a:normAutofit/>
          </a:bodyPr>
          <a:lstStyle/>
          <a:p>
            <a:r>
              <a:rPr lang="mk-MK" b="1" dirty="0">
                <a:latin typeface="Times New Roman" panose="02020603050405020304" pitchFamily="18" charset="0"/>
                <a:cs typeface="Times New Roman" panose="02020603050405020304" pitchFamily="18" charset="0"/>
              </a:rPr>
              <a:t>Задолжителност (чл. 25):</a:t>
            </a:r>
          </a:p>
          <a:p>
            <a:pPr marL="0" marR="3175" lvl="0" indent="0" fontAlgn="base">
              <a:spcAft>
                <a:spcPts val="60"/>
              </a:spcAft>
              <a:buClr>
                <a:srgbClr val="000000"/>
              </a:buClr>
              <a:buSzPts val="1200"/>
              <a:buNone/>
            </a:pP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Вештакот секоја година има обврска да ја посетува обуката за континуирано стручно усовршување, </a:t>
            </a:r>
            <a:r>
              <a:rPr lang="mk-MK" sz="3200" u="sng"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која ја организира и ја спроведува Комората, во соработка со Министерството за правда. </a:t>
            </a:r>
            <a:endParaRPr lang="en-MK" sz="3200" u="sng"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Непосетувањето на континуираната обука од соодветна област се смета за дисциплински престап. </a:t>
            </a:r>
          </a:p>
          <a:p>
            <a:pPr marL="342900" marR="3175" lvl="0" indent="-342900" fontAlgn="base">
              <a:spcAft>
                <a:spcPts val="60"/>
              </a:spcAft>
              <a:buClr>
                <a:srgbClr val="000000"/>
              </a:buClr>
              <a:buSzPts val="1200"/>
              <a:buFont typeface="+mj-lt"/>
              <a:buAutoNum type="arabicParenBoth"/>
            </a:pPr>
            <a:r>
              <a:rPr lang="mk-MK" sz="3200"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Професионалните одделенија во свои рамки можат да предлагаат теми, организираат обуки</a:t>
            </a:r>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3779789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6AAC2-44F5-C877-DADD-4546AFE34D90}"/>
              </a:ext>
            </a:extLst>
          </p:cNvPr>
          <p:cNvSpPr>
            <a:spLocks noGrp="1"/>
          </p:cNvSpPr>
          <p:nvPr>
            <p:ph type="title"/>
          </p:nvPr>
        </p:nvSpPr>
        <p:spPr>
          <a:xfrm>
            <a:off x="838200" y="0"/>
            <a:ext cx="10515600" cy="1325563"/>
          </a:xfrm>
        </p:spPr>
        <p:txBody>
          <a:bodyPr/>
          <a:lstStyle/>
          <a:p>
            <a:pPr algn="ctr"/>
            <a:r>
              <a:rPr lang="mk-MK" b="1" dirty="0"/>
              <a:t>Одземање на лиценца за вештачење:</a:t>
            </a:r>
            <a:endParaRPr lang="en-MK" b="1" dirty="0"/>
          </a:p>
        </p:txBody>
      </p:sp>
      <p:graphicFrame>
        <p:nvGraphicFramePr>
          <p:cNvPr id="13" name="Content Placeholder 2">
            <a:extLst>
              <a:ext uri="{FF2B5EF4-FFF2-40B4-BE49-F238E27FC236}">
                <a16:creationId xmlns:a16="http://schemas.microsoft.com/office/drawing/2014/main" id="{3242DACD-CEB6-7D1E-2F56-3485698C4CEE}"/>
              </a:ext>
            </a:extLst>
          </p:cNvPr>
          <p:cNvGraphicFramePr>
            <a:graphicFrameLocks noGrp="1"/>
          </p:cNvGraphicFramePr>
          <p:nvPr>
            <p:ph idx="1"/>
          </p:nvPr>
        </p:nvGraphicFramePr>
        <p:xfrm>
          <a:off x="145143" y="1146628"/>
          <a:ext cx="11814628" cy="57113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9596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B52E6-BAB7-C8BA-2CD5-BB2046C9D970}"/>
              </a:ext>
            </a:extLst>
          </p:cNvPr>
          <p:cNvSpPr>
            <a:spLocks noGrp="1"/>
          </p:cNvSpPr>
          <p:nvPr>
            <p:ph type="title"/>
          </p:nvPr>
        </p:nvSpPr>
        <p:spPr>
          <a:xfrm>
            <a:off x="838200" y="75065"/>
            <a:ext cx="10515600" cy="1325563"/>
          </a:xfrm>
        </p:spPr>
        <p:txBody>
          <a:bodyPr/>
          <a:lstStyle/>
          <a:p>
            <a:r>
              <a:rPr lang="mk-MK" b="1" dirty="0"/>
              <a:t>Одземање на лиценца за вештачење:</a:t>
            </a:r>
            <a:endParaRPr lang="en-MK" dirty="0"/>
          </a:p>
        </p:txBody>
      </p:sp>
      <p:graphicFrame>
        <p:nvGraphicFramePr>
          <p:cNvPr id="5" name="Content Placeholder 2">
            <a:extLst>
              <a:ext uri="{FF2B5EF4-FFF2-40B4-BE49-F238E27FC236}">
                <a16:creationId xmlns:a16="http://schemas.microsoft.com/office/drawing/2014/main" id="{AEA1D1BF-1BCF-7509-3E29-48143178748F}"/>
              </a:ext>
            </a:extLst>
          </p:cNvPr>
          <p:cNvGraphicFramePr>
            <a:graphicFrameLocks noGrp="1"/>
          </p:cNvGraphicFramePr>
          <p:nvPr>
            <p:ph idx="1"/>
          </p:nvPr>
        </p:nvGraphicFramePr>
        <p:xfrm>
          <a:off x="116113" y="1400628"/>
          <a:ext cx="11901715" cy="5457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651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8DC30-05D5-9CAA-C875-240078BBD21E}"/>
              </a:ext>
            </a:extLst>
          </p:cNvPr>
          <p:cNvSpPr>
            <a:spLocks noGrp="1"/>
          </p:cNvSpPr>
          <p:nvPr>
            <p:ph type="title"/>
          </p:nvPr>
        </p:nvSpPr>
        <p:spPr>
          <a:xfrm>
            <a:off x="838200" y="365125"/>
            <a:ext cx="10515600" cy="1325563"/>
          </a:xfrm>
        </p:spPr>
        <p:txBody>
          <a:bodyPr>
            <a:normAutofit/>
          </a:bodyPr>
          <a:lstStyle/>
          <a:p>
            <a:pPr algn="ctr"/>
            <a:r>
              <a:rPr lang="mk-MK" sz="4200" b="1" dirty="0"/>
              <a:t>Престанок на важност на лиценцата за вештачење:</a:t>
            </a:r>
            <a:endParaRPr lang="en-MK" sz="4200" b="1" dirty="0"/>
          </a:p>
        </p:txBody>
      </p:sp>
      <p:sp>
        <p:nvSpPr>
          <p:cNvPr id="30"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E43B003-9E86-C8A1-237F-2D127D070FC0}"/>
              </a:ext>
            </a:extLst>
          </p:cNvPr>
          <p:cNvGraphicFramePr>
            <a:graphicFrameLocks noGrp="1"/>
          </p:cNvGraphicFramePr>
          <p:nvPr>
            <p:ph idx="1"/>
            <p:extLst>
              <p:ext uri="{D42A27DB-BD31-4B8C-83A1-F6EECF244321}">
                <p14:modId xmlns:p14="http://schemas.microsoft.com/office/powerpoint/2010/main" val="437266781"/>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351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D46F5-CBF1-B064-C206-8949C6710BB9}"/>
              </a:ext>
            </a:extLst>
          </p:cNvPr>
          <p:cNvSpPr>
            <a:spLocks noGrp="1"/>
          </p:cNvSpPr>
          <p:nvPr>
            <p:ph type="title"/>
          </p:nvPr>
        </p:nvSpPr>
        <p:spPr/>
        <p:txBody>
          <a:bodyPr/>
          <a:lstStyle/>
          <a:p>
            <a:pPr algn="ctr"/>
            <a:r>
              <a:rPr lang="mk-MK" b="1"/>
              <a:t>Бришење од Регистарот на вештаци</a:t>
            </a:r>
            <a:endParaRPr lang="en-MK" b="1" dirty="0"/>
          </a:p>
        </p:txBody>
      </p:sp>
      <p:graphicFrame>
        <p:nvGraphicFramePr>
          <p:cNvPr id="5" name="Content Placeholder 2">
            <a:extLst>
              <a:ext uri="{FF2B5EF4-FFF2-40B4-BE49-F238E27FC236}">
                <a16:creationId xmlns:a16="http://schemas.microsoft.com/office/drawing/2014/main" id="{E0B1FB8C-772F-0153-FDB7-DED110BD1D96}"/>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65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C358846-ABD7-CB45-0482-AD2E4128987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63F5D8-C7B8-159C-DD7D-DEAF8132D956}"/>
              </a:ext>
            </a:extLst>
          </p:cNvPr>
          <p:cNvSpPr>
            <a:spLocks noGrp="1"/>
          </p:cNvSpPr>
          <p:nvPr>
            <p:ph type="title"/>
          </p:nvPr>
        </p:nvSpPr>
        <p:spPr>
          <a:xfrm>
            <a:off x="686834" y="1153572"/>
            <a:ext cx="3200400" cy="4461163"/>
          </a:xfrm>
        </p:spPr>
        <p:txBody>
          <a:bodyPr>
            <a:normAutofit/>
          </a:bodyPr>
          <a:lstStyle/>
          <a:p>
            <a:r>
              <a:rPr lang="mk-MK" b="1" dirty="0">
                <a:solidFill>
                  <a:srgbClr val="FFFFFF"/>
                </a:solidFill>
              </a:rPr>
              <a:t>Основни поими во Законот за вештачење</a:t>
            </a:r>
            <a:endParaRPr lang="en-MK" b="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58C3650-1DDD-E1ED-74CC-9B2F4078FF0F}"/>
              </a:ext>
            </a:extLst>
          </p:cNvPr>
          <p:cNvSpPr>
            <a:spLocks noGrp="1"/>
          </p:cNvSpPr>
          <p:nvPr>
            <p:ph idx="1"/>
          </p:nvPr>
        </p:nvSpPr>
        <p:spPr>
          <a:xfrm>
            <a:off x="4447308" y="591344"/>
            <a:ext cx="6906491" cy="5585619"/>
          </a:xfrm>
        </p:spPr>
        <p:txBody>
          <a:bodyPr anchor="ctr">
            <a:normAutofit fontScale="92500"/>
          </a:bodyPr>
          <a:lstStyle/>
          <a:p>
            <a:pPr marL="0" indent="0">
              <a:buNone/>
            </a:pPr>
            <a:endParaRPr lang="mk-MK" sz="3200" b="1" dirty="0">
              <a:effectLst/>
              <a:latin typeface="Times New Roman" panose="02020603050405020304" pitchFamily="18" charset="0"/>
              <a:ea typeface="Times New Roman" panose="02020603050405020304" pitchFamily="18" charset="0"/>
            </a:endParaRPr>
          </a:p>
          <a:p>
            <a:pPr marL="0" indent="0">
              <a:buNone/>
            </a:pPr>
            <a:endParaRPr lang="mk-MK" sz="3200" b="1" dirty="0">
              <a:effectLst/>
              <a:latin typeface="Times New Roman" panose="02020603050405020304" pitchFamily="18" charset="0"/>
              <a:ea typeface="Times New Roman" panose="02020603050405020304" pitchFamily="18" charset="0"/>
            </a:endParaRPr>
          </a:p>
          <a:p>
            <a:pPr marL="0" indent="0">
              <a:buNone/>
            </a:pPr>
            <a:r>
              <a:rPr lang="mk-MK" sz="3200" b="1" dirty="0">
                <a:effectLst/>
                <a:latin typeface="Times New Roman" panose="02020603050405020304" pitchFamily="18" charset="0"/>
                <a:ea typeface="Times New Roman" panose="02020603050405020304" pitchFamily="18" charset="0"/>
              </a:rPr>
              <a:t>Вештак </a:t>
            </a:r>
            <a:r>
              <a:rPr lang="mk-MK" sz="3200" dirty="0">
                <a:effectLst/>
                <a:latin typeface="Times New Roman" panose="02020603050405020304" pitchFamily="18" charset="0"/>
                <a:ea typeface="Times New Roman" panose="02020603050405020304" pitchFamily="18" charset="0"/>
              </a:rPr>
              <a:t>е физичко лице кое </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е запишано во </a:t>
            </a:r>
            <a:r>
              <a:rPr lang="mk-MK" sz="3200" u="sng"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регистарот на вештаци </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за вршење вештачење од </a:t>
            </a:r>
            <a:r>
              <a:rPr lang="mk-MK" sz="3200" u="sng"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соодветна област</a:t>
            </a:r>
            <a:endParaRPr lang="en-US" sz="3200" u="sng"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mk-MK" sz="3200" b="1" dirty="0">
                <a:effectLst/>
                <a:latin typeface="Times New Roman" panose="02020603050405020304" pitchFamily="18" charset="0"/>
                <a:ea typeface="Times New Roman" panose="02020603050405020304" pitchFamily="18" charset="0"/>
              </a:rPr>
              <a:t>Регистар на вештаци </a:t>
            </a:r>
            <a:r>
              <a:rPr lang="mk-MK" sz="3200" dirty="0">
                <a:effectLst/>
                <a:latin typeface="Times New Roman" panose="02020603050405020304" pitchFamily="18" charset="0"/>
                <a:ea typeface="Times New Roman" panose="02020603050405020304" pitchFamily="18" charset="0"/>
              </a:rPr>
              <a:t>е </a:t>
            </a:r>
            <a:r>
              <a:rPr lang="mk-MK" sz="3200" u="sng" dirty="0">
                <a:effectLst/>
                <a:latin typeface="Times New Roman" panose="02020603050405020304" pitchFamily="18" charset="0"/>
                <a:ea typeface="Times New Roman" panose="02020603050405020304" pitchFamily="18" charset="0"/>
              </a:rPr>
              <a:t>јавна книга</a:t>
            </a:r>
            <a:r>
              <a:rPr lang="mk-MK" sz="3200" dirty="0">
                <a:effectLst/>
                <a:latin typeface="Times New Roman" panose="02020603050405020304" pitchFamily="18" charset="0"/>
                <a:ea typeface="Times New Roman" panose="02020603050405020304" pitchFamily="18" charset="0"/>
              </a:rPr>
              <a:t>, која се води </a:t>
            </a:r>
            <a:r>
              <a:rPr lang="mk-MK" sz="3200" dirty="0">
                <a:latin typeface="Times New Roman" panose="02020603050405020304" pitchFamily="18" charset="0"/>
                <a:ea typeface="Times New Roman" panose="02020603050405020304" pitchFamily="18" charset="0"/>
              </a:rPr>
              <a:t>во Министерството за правда</a:t>
            </a:r>
            <a:r>
              <a:rPr lang="mk-MK" sz="3200" dirty="0">
                <a:effectLst/>
                <a:latin typeface="Times New Roman" panose="02020603050405020304" pitchFamily="18" charset="0"/>
                <a:ea typeface="Times New Roman" panose="02020603050405020304" pitchFamily="18" charset="0"/>
              </a:rPr>
              <a:t> </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и во која се запишуваат податоци за сите физички лица на кои им се </a:t>
            </a:r>
            <a:r>
              <a:rPr lang="mk-MK" sz="3200" u="sng"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издава, одзема или им престанува лиценцата </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за вештачење од соодветната област - </a:t>
            </a:r>
            <a:r>
              <a:rPr lang="mk-MK" sz="3200" u="none" strike="noStrike" kern="100" dirty="0">
                <a:solidFill>
                  <a:srgbClr val="FF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„продолжува’ не постои повеќе!</a:t>
            </a:r>
            <a:endParaRPr lang="en-MK" sz="3200" u="none" strike="noStrike" kern="100" dirty="0">
              <a:solidFill>
                <a:srgbClr val="FF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MK" dirty="0"/>
          </a:p>
        </p:txBody>
      </p:sp>
    </p:spTree>
    <p:extLst>
      <p:ext uri="{BB962C8B-B14F-4D97-AF65-F5344CB8AC3E}">
        <p14:creationId xmlns:p14="http://schemas.microsoft.com/office/powerpoint/2010/main" val="3593245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C6A420-D161-05CB-8BCA-006A6758B478}"/>
              </a:ext>
            </a:extLst>
          </p:cNvPr>
          <p:cNvSpPr>
            <a:spLocks noGrp="1"/>
          </p:cNvSpPr>
          <p:nvPr>
            <p:ph type="title"/>
          </p:nvPr>
        </p:nvSpPr>
        <p:spPr>
          <a:xfrm>
            <a:off x="686834" y="1153572"/>
            <a:ext cx="3200400" cy="4461163"/>
          </a:xfrm>
        </p:spPr>
        <p:txBody>
          <a:bodyPr>
            <a:normAutofit/>
          </a:bodyPr>
          <a:lstStyle/>
          <a:p>
            <a:r>
              <a:rPr lang="mk-MK">
                <a:solidFill>
                  <a:srgbClr val="FFFFFF"/>
                </a:solidFill>
              </a:rPr>
              <a:t>Награда и надомест</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Content Placeholder 2">
            <a:extLst>
              <a:ext uri="{FF2B5EF4-FFF2-40B4-BE49-F238E27FC236}">
                <a16:creationId xmlns:a16="http://schemas.microsoft.com/office/drawing/2014/main" id="{6E457E23-B17C-3A1E-4BD4-639EBF0C8F5D}"/>
              </a:ext>
            </a:extLst>
          </p:cNvPr>
          <p:cNvSpPr>
            <a:spLocks noGrp="1"/>
          </p:cNvSpPr>
          <p:nvPr>
            <p:ph idx="1"/>
          </p:nvPr>
        </p:nvSpPr>
        <p:spPr>
          <a:xfrm>
            <a:off x="4167272" y="159657"/>
            <a:ext cx="7777985" cy="6560457"/>
          </a:xfrm>
        </p:spPr>
        <p:txBody>
          <a:bodyPr anchor="ctr">
            <a:normAutofit lnSpcReduction="10000"/>
          </a:bodyPr>
          <a:lstStyle/>
          <a:p>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Вештакот има право на (1) награда и (2) надоместок за реално потребните трошоци. </a:t>
            </a:r>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r>
              <a:rPr lang="mk-MK" sz="3200" b="1"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Висина на наградата:</a:t>
            </a:r>
          </a:p>
          <a:p>
            <a:pPr>
              <a:buFontTx/>
              <a:buChar char="-"/>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според сложеноста на вештачењето, </a:t>
            </a:r>
          </a:p>
          <a:p>
            <a:pPr>
              <a:buFontTx/>
              <a:buChar char="-"/>
            </a:pPr>
            <a:r>
              <a:rPr lang="mk-MK" sz="3200"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поред потребното време за прибирање на податоците и </a:t>
            </a:r>
          </a:p>
          <a:p>
            <a:pPr>
              <a:buFontTx/>
              <a:buChar char="-"/>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според изработката на вештачењето (наодот и мислењето). </a:t>
            </a:r>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r>
              <a:rPr lang="mk-MK" sz="3200" b="1"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Висината на реално потребните трошоци:</a:t>
            </a:r>
          </a:p>
          <a:p>
            <a:pPr>
              <a:buFontTx/>
              <a:buChar char="-"/>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реално потребните патни и дневни трошоци и </a:t>
            </a:r>
          </a:p>
          <a:p>
            <a:pPr>
              <a:buFontTx/>
              <a:buChar char="-"/>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материјалните трошоци. </a:t>
            </a:r>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sz="2600" dirty="0"/>
          </a:p>
        </p:txBody>
      </p:sp>
    </p:spTree>
    <p:extLst>
      <p:ext uri="{BB962C8B-B14F-4D97-AF65-F5344CB8AC3E}">
        <p14:creationId xmlns:p14="http://schemas.microsoft.com/office/powerpoint/2010/main" val="150305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306C6F-7DA3-73C6-FFD3-B15B28B71A5B}"/>
              </a:ext>
            </a:extLst>
          </p:cNvPr>
          <p:cNvSpPr>
            <a:spLocks noGrp="1"/>
          </p:cNvSpPr>
          <p:nvPr>
            <p:ph type="title"/>
          </p:nvPr>
        </p:nvSpPr>
        <p:spPr>
          <a:xfrm>
            <a:off x="686834" y="1153572"/>
            <a:ext cx="3200400" cy="4461163"/>
          </a:xfrm>
        </p:spPr>
        <p:txBody>
          <a:bodyPr>
            <a:normAutofit/>
          </a:bodyPr>
          <a:lstStyle/>
          <a:p>
            <a:r>
              <a:rPr lang="mk-MK">
                <a:solidFill>
                  <a:srgbClr val="FFFFFF"/>
                </a:solidFill>
              </a:rPr>
              <a:t>Тарифник</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B633983-B63E-4E79-B8EA-DC0426AE6477}"/>
              </a:ext>
            </a:extLst>
          </p:cNvPr>
          <p:cNvSpPr>
            <a:spLocks noGrp="1"/>
          </p:cNvSpPr>
          <p:nvPr>
            <p:ph idx="1"/>
          </p:nvPr>
        </p:nvSpPr>
        <p:spPr>
          <a:xfrm>
            <a:off x="4447308" y="591344"/>
            <a:ext cx="6906491" cy="5585619"/>
          </a:xfrm>
        </p:spPr>
        <p:txBody>
          <a:bodyPr anchor="ctr">
            <a:normAutofit/>
          </a:bodyPr>
          <a:lstStyle/>
          <a:p>
            <a:pPr marL="0" indent="0">
              <a:buNone/>
            </a:pPr>
            <a:r>
              <a:rPr lang="mk-MK" sz="36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Начинот за пресметување на наградата и надоместокот од овој член ги утврдува Комората со тарифник, по претходно позитивно мислење од министерот за правда. </a:t>
            </a:r>
            <a:endParaRPr lang="en-MK" sz="36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3282583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9CCD0E-5A96-5777-1ED8-8373A3AD437D}"/>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Комора на вештаци</a:t>
            </a:r>
          </a:p>
        </p:txBody>
      </p:sp>
      <p:graphicFrame>
        <p:nvGraphicFramePr>
          <p:cNvPr id="7" name="Content Placeholder 2">
            <a:extLst>
              <a:ext uri="{FF2B5EF4-FFF2-40B4-BE49-F238E27FC236}">
                <a16:creationId xmlns:a16="http://schemas.microsoft.com/office/drawing/2014/main" id="{825EB2DD-37DF-7F70-1D76-3166507168A6}"/>
              </a:ext>
            </a:extLst>
          </p:cNvPr>
          <p:cNvGraphicFramePr>
            <a:graphicFrameLocks noGrp="1"/>
          </p:cNvGraphicFramePr>
          <p:nvPr>
            <p:ph idx="1"/>
            <p:extLst>
              <p:ext uri="{D42A27DB-BD31-4B8C-83A1-F6EECF244321}">
                <p14:modId xmlns:p14="http://schemas.microsoft.com/office/powerpoint/2010/main" val="4172786365"/>
              </p:ext>
            </p:extLst>
          </p:nvPr>
        </p:nvGraphicFramePr>
        <p:xfrm>
          <a:off x="199571" y="1325563"/>
          <a:ext cx="11339286" cy="5859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4652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09F46A5-976B-FB62-647C-9B4CFAECC431}"/>
              </a:ext>
            </a:extLst>
          </p:cNvPr>
          <p:cNvSpPr>
            <a:spLocks noGrp="1"/>
          </p:cNvSpPr>
          <p:nvPr>
            <p:ph type="title"/>
          </p:nvPr>
        </p:nvSpPr>
        <p:spPr>
          <a:xfrm>
            <a:off x="838200" y="673770"/>
            <a:ext cx="3220329" cy="2027227"/>
          </a:xfrm>
        </p:spPr>
        <p:txBody>
          <a:bodyPr anchor="t">
            <a:normAutofit/>
          </a:bodyPr>
          <a:lstStyle/>
          <a:p>
            <a:r>
              <a:rPr lang="mk-MK" sz="5400">
                <a:solidFill>
                  <a:srgbClr val="FFFFFF"/>
                </a:solidFill>
              </a:rPr>
              <a:t>Органи на Комората</a:t>
            </a:r>
            <a:endParaRPr lang="en-MK" sz="5400">
              <a:solidFill>
                <a:srgbClr val="FFFFFF"/>
              </a:solidFill>
            </a:endParaRPr>
          </a:p>
        </p:txBody>
      </p:sp>
      <p:graphicFrame>
        <p:nvGraphicFramePr>
          <p:cNvPr id="5" name="Content Placeholder 2">
            <a:extLst>
              <a:ext uri="{FF2B5EF4-FFF2-40B4-BE49-F238E27FC236}">
                <a16:creationId xmlns:a16="http://schemas.microsoft.com/office/drawing/2014/main" id="{C19ABBDA-6DA1-BFAD-4001-5FD362A019BD}"/>
              </a:ext>
            </a:extLst>
          </p:cNvPr>
          <p:cNvGraphicFramePr>
            <a:graphicFrameLocks noGrp="1"/>
          </p:cNvGraphicFramePr>
          <p:nvPr>
            <p:ph idx="1"/>
            <p:extLst>
              <p:ext uri="{D42A27DB-BD31-4B8C-83A1-F6EECF244321}">
                <p14:modId xmlns:p14="http://schemas.microsoft.com/office/powerpoint/2010/main" val="2525934223"/>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4606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1CBDB-4B98-6A60-4CC5-53CECC663996}"/>
              </a:ext>
            </a:extLst>
          </p:cNvPr>
          <p:cNvSpPr>
            <a:spLocks noGrp="1"/>
          </p:cNvSpPr>
          <p:nvPr>
            <p:ph type="title"/>
          </p:nvPr>
        </p:nvSpPr>
        <p:spPr>
          <a:xfrm>
            <a:off x="838200" y="0"/>
            <a:ext cx="10515600" cy="1325563"/>
          </a:xfrm>
        </p:spPr>
        <p:txBody>
          <a:bodyPr/>
          <a:lstStyle/>
          <a:p>
            <a:r>
              <a:rPr lang="mk-MK"/>
              <a:t>Професионални одделенија</a:t>
            </a:r>
            <a:endParaRPr lang="en-MK" dirty="0"/>
          </a:p>
        </p:txBody>
      </p:sp>
      <p:sp>
        <p:nvSpPr>
          <p:cNvPr id="3" name="Content Placeholder 2">
            <a:extLst>
              <a:ext uri="{FF2B5EF4-FFF2-40B4-BE49-F238E27FC236}">
                <a16:creationId xmlns:a16="http://schemas.microsoft.com/office/drawing/2014/main" id="{D79ED826-09BA-B784-697A-76E015AF218B}"/>
              </a:ext>
            </a:extLst>
          </p:cNvPr>
          <p:cNvSpPr>
            <a:spLocks noGrp="1"/>
          </p:cNvSpPr>
          <p:nvPr>
            <p:ph idx="1"/>
          </p:nvPr>
        </p:nvSpPr>
        <p:spPr>
          <a:xfrm>
            <a:off x="304801" y="1262744"/>
            <a:ext cx="11524342" cy="5370286"/>
          </a:xfrm>
        </p:spPr>
        <p:txBody>
          <a:bodyPr>
            <a:normAutofit fontScale="92500" lnSpcReduction="10000"/>
          </a:bodyPr>
          <a:lstStyle/>
          <a:p>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Основани 16 професионални одделенија според областите на вештачење - основен облик на професионално поврзување и </a:t>
            </a:r>
            <a:r>
              <a:rPr lang="mk-MK" sz="32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организирање на членовите </a:t>
            </a:r>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 Комората.:</a:t>
            </a:r>
          </a:p>
          <a:p>
            <a:pPr marL="0" indent="0">
              <a:buNone/>
            </a:pPr>
            <a:endPar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12700" indent="0">
              <a:lnSpc>
                <a:spcPts val="1560"/>
              </a:lnSpc>
              <a:spcAft>
                <a:spcPts val="1500"/>
              </a:spcAft>
              <a:buNone/>
            </a:pP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1.архитектура;  2.геодезија;</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 3.г</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радежништво;</a:t>
            </a:r>
          </a:p>
          <a:p>
            <a:pPr marL="0" marR="12700" indent="0">
              <a:lnSpc>
                <a:spcPts val="1560"/>
              </a:lnSpc>
              <a:spcAft>
                <a:spcPts val="1500"/>
              </a:spcAft>
              <a:buNone/>
            </a:pP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4.електротехника;  5.информатичките технологии; </a:t>
            </a:r>
          </a:p>
          <a:p>
            <a:pPr marL="0" marR="12700" indent="0">
              <a:lnSpc>
                <a:spcPts val="1560"/>
              </a:lnSpc>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6.</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машинството; </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7.</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земјоделство; </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8.</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шумарство;</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12700" indent="0">
              <a:lnSpc>
                <a:spcPts val="1560"/>
              </a:lnSpc>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9.</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психијатријата;</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 10.</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судска медицина; </a:t>
            </a:r>
          </a:p>
          <a:p>
            <a:pPr marL="0" marR="12700" indent="0">
              <a:lnSpc>
                <a:spcPts val="1560"/>
              </a:lnSpc>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11.</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други медицински области; 12. </a:t>
            </a:r>
            <a:r>
              <a:rPr lang="mk-MK" sz="3200" dirty="0" err="1">
                <a:effectLst/>
                <a:latin typeface="Times New Roman" panose="02020603050405020304" pitchFamily="18" charset="0"/>
                <a:ea typeface="Times New Roman" panose="02020603050405020304" pitchFamily="18" charset="0"/>
                <a:cs typeface="Times New Roman" panose="02020603050405020304" pitchFamily="18" charset="0"/>
              </a:rPr>
              <a:t>безбед</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 и здравје при работа</a:t>
            </a:r>
          </a:p>
          <a:p>
            <a:pPr marL="0" marR="12700" indent="0">
              <a:lnSpc>
                <a:spcPts val="1560"/>
              </a:lnSpc>
              <a:spcAft>
                <a:spcPts val="1500"/>
              </a:spcAft>
              <a:buNone/>
            </a:pP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13.сообраќај; </a:t>
            </a:r>
            <a:r>
              <a:rPr lang="mk-MK" sz="3200" dirty="0">
                <a:latin typeface="Times New Roman" panose="02020603050405020304" pitchFamily="18" charset="0"/>
                <a:ea typeface="Times New Roman" panose="02020603050405020304" pitchFamily="18" charset="0"/>
                <a:cs typeface="Times New Roman" panose="02020603050405020304" pitchFamily="18" charset="0"/>
              </a:rPr>
              <a:t>14.економија и финансии</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mk-MK"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indent="0">
              <a:lnSpc>
                <a:spcPts val="1560"/>
              </a:lnSpc>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15.интелектуална сопственост; 16.други области.</a:t>
            </a:r>
            <a:endParaRPr lang="en-MK"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MK" sz="2400" b="1" kern="1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12700" indent="-215900" algn="l">
              <a:lnSpc>
                <a:spcPts val="1560"/>
              </a:lnSpc>
              <a:spcAft>
                <a:spcPts val="1500"/>
              </a:spcAft>
              <a:buNone/>
            </a:pPr>
            <a:endParaRPr lang="en-MK"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1117377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9B996F-6450-6005-B912-C6C33B891930}"/>
              </a:ext>
            </a:extLst>
          </p:cNvPr>
          <p:cNvSpPr>
            <a:spLocks noGrp="1"/>
          </p:cNvSpPr>
          <p:nvPr>
            <p:ph type="title"/>
          </p:nvPr>
        </p:nvSpPr>
        <p:spPr>
          <a:xfrm>
            <a:off x="466722" y="586855"/>
            <a:ext cx="3201366" cy="3387497"/>
          </a:xfrm>
        </p:spPr>
        <p:txBody>
          <a:bodyPr anchor="b">
            <a:normAutofit/>
          </a:bodyPr>
          <a:lstStyle/>
          <a:p>
            <a:pPr algn="r"/>
            <a:r>
              <a:rPr lang="mk-MK" sz="3400">
                <a:solidFill>
                  <a:srgbClr val="FFFFFF"/>
                </a:solidFill>
              </a:rPr>
              <a:t>Професионални одделенија (ПО)</a:t>
            </a:r>
            <a:endParaRPr lang="en-MK" sz="3400">
              <a:solidFill>
                <a:srgbClr val="FFFFFF"/>
              </a:solidFill>
            </a:endParaRPr>
          </a:p>
        </p:txBody>
      </p:sp>
      <p:sp>
        <p:nvSpPr>
          <p:cNvPr id="13" name="Content Placeholder 2">
            <a:extLst>
              <a:ext uri="{FF2B5EF4-FFF2-40B4-BE49-F238E27FC236}">
                <a16:creationId xmlns:a16="http://schemas.microsoft.com/office/drawing/2014/main" id="{A64D6DAC-00DB-1AB3-6B38-5DA8E1D59288}"/>
              </a:ext>
            </a:extLst>
          </p:cNvPr>
          <p:cNvSpPr>
            <a:spLocks noGrp="1"/>
          </p:cNvSpPr>
          <p:nvPr>
            <p:ph idx="1"/>
          </p:nvPr>
        </p:nvSpPr>
        <p:spPr>
          <a:xfrm>
            <a:off x="4810259" y="217714"/>
            <a:ext cx="6555347" cy="6444343"/>
          </a:xfrm>
        </p:spPr>
        <p:txBody>
          <a:bodyPr anchor="ctr">
            <a:normAutofit lnSpcReduction="10000"/>
          </a:bodyPr>
          <a:lstStyle/>
          <a:p>
            <a:pPr marL="342900" marR="3175" lvl="0" indent="-342900" fontAlgn="base">
              <a:spcAft>
                <a:spcPts val="60"/>
              </a:spcAft>
              <a:buClr>
                <a:srgbClr val="000000"/>
              </a:buClr>
              <a:buSzPts val="1200"/>
              <a:buFont typeface="+mj-lt"/>
              <a:buAutoNum type="arabicParenBoth"/>
            </a:pPr>
            <a:r>
              <a:rPr lang="mk-MK"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Вештаците</a:t>
            </a:r>
            <a:r>
              <a:rPr lang="mk-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ги остваруваат своите интереси во Комората непосредно - преку професионалните одделенија и посредно - преку избраните претставници во Собранието на Комората</a:t>
            </a: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a:t>
            </a:r>
            <a:r>
              <a:rPr lang="mk-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аководител и заменик-раководител на ПО - од редот на своите членови, мандат 4 год, без право на </a:t>
            </a:r>
            <a:r>
              <a:rPr lang="mk-MK"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ре</a:t>
            </a:r>
            <a:r>
              <a:rPr lang="mk-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избор</a:t>
            </a: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Раководителот е член на Собранието на Комората и ги застапува интересите на професионалното одделение во рамките на Комората</a:t>
            </a: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fontAlgn="base">
              <a:spcAft>
                <a:spcPts val="60"/>
              </a:spcAft>
              <a:buClr>
                <a:srgbClr val="000000"/>
              </a:buClr>
              <a:buSzPts val="1200"/>
              <a:buFont typeface="+mj-lt"/>
              <a:buAutoNum type="arabicParenBoth"/>
            </a:pPr>
            <a:r>
              <a:rPr lang="mk-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Секое професионално одделение избира и по еден член за претставник во Собранието на Комората</a:t>
            </a:r>
            <a:endParaRPr lang="en-MK"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sz="2000" dirty="0"/>
          </a:p>
        </p:txBody>
      </p:sp>
    </p:spTree>
    <p:extLst>
      <p:ext uri="{BB962C8B-B14F-4D97-AF65-F5344CB8AC3E}">
        <p14:creationId xmlns:p14="http://schemas.microsoft.com/office/powerpoint/2010/main" val="39449314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70CB41-2EA2-A9C5-7134-5B483A95416E}"/>
              </a:ext>
            </a:extLst>
          </p:cNvPr>
          <p:cNvSpPr>
            <a:spLocks noGrp="1"/>
          </p:cNvSpPr>
          <p:nvPr>
            <p:ph type="title"/>
          </p:nvPr>
        </p:nvSpPr>
        <p:spPr>
          <a:xfrm>
            <a:off x="838200" y="673770"/>
            <a:ext cx="3220329" cy="2027227"/>
          </a:xfrm>
        </p:spPr>
        <p:txBody>
          <a:bodyPr anchor="t">
            <a:normAutofit/>
          </a:bodyPr>
          <a:lstStyle/>
          <a:p>
            <a:r>
              <a:rPr lang="mk-MK" sz="4600">
                <a:solidFill>
                  <a:srgbClr val="FFFFFF"/>
                </a:solidFill>
              </a:rPr>
              <a:t>Собрание на Комората</a:t>
            </a:r>
            <a:endParaRPr lang="en-MK" sz="4600">
              <a:solidFill>
                <a:srgbClr val="FFFFFF"/>
              </a:solidFill>
            </a:endParaRPr>
          </a:p>
        </p:txBody>
      </p:sp>
      <p:graphicFrame>
        <p:nvGraphicFramePr>
          <p:cNvPr id="5" name="Content Placeholder 2">
            <a:extLst>
              <a:ext uri="{FF2B5EF4-FFF2-40B4-BE49-F238E27FC236}">
                <a16:creationId xmlns:a16="http://schemas.microsoft.com/office/drawing/2014/main" id="{EA993BC2-7FD1-0673-4703-0EFDE88E4D96}"/>
              </a:ext>
            </a:extLst>
          </p:cNvPr>
          <p:cNvGraphicFramePr>
            <a:graphicFrameLocks noGrp="1"/>
          </p:cNvGraphicFramePr>
          <p:nvPr>
            <p:ph idx="1"/>
            <p:extLst>
              <p:ext uri="{D42A27DB-BD31-4B8C-83A1-F6EECF244321}">
                <p14:modId xmlns:p14="http://schemas.microsoft.com/office/powerpoint/2010/main" val="3625804761"/>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3568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16209F-11BF-7930-D031-22D0328260F3}"/>
              </a:ext>
            </a:extLst>
          </p:cNvPr>
          <p:cNvSpPr>
            <a:spLocks noGrp="1"/>
          </p:cNvSpPr>
          <p:nvPr>
            <p:ph type="title"/>
          </p:nvPr>
        </p:nvSpPr>
        <p:spPr>
          <a:xfrm>
            <a:off x="686834" y="1153572"/>
            <a:ext cx="3200400" cy="4461163"/>
          </a:xfrm>
        </p:spPr>
        <p:txBody>
          <a:bodyPr>
            <a:normAutofit/>
          </a:bodyPr>
          <a:lstStyle/>
          <a:p>
            <a:r>
              <a:rPr lang="mk-MK" sz="4100">
                <a:solidFill>
                  <a:srgbClr val="FFFFFF"/>
                </a:solidFill>
              </a:rPr>
              <a:t>Надлежности на Собранието</a:t>
            </a:r>
            <a:endParaRPr lang="en-MK" sz="41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8DFA51B4-922C-7516-7F19-F7060327E30C}"/>
              </a:ext>
            </a:extLst>
          </p:cNvPr>
          <p:cNvSpPr>
            <a:spLocks noGrp="1"/>
          </p:cNvSpPr>
          <p:nvPr>
            <p:ph idx="1"/>
          </p:nvPr>
        </p:nvSpPr>
        <p:spPr>
          <a:xfrm>
            <a:off x="4447308" y="591344"/>
            <a:ext cx="6906491" cy="5585619"/>
          </a:xfrm>
        </p:spPr>
        <p:txBody>
          <a:bodyPr anchor="ctr">
            <a:normAutofit/>
          </a:bodyPr>
          <a:lstStyle/>
          <a:p>
            <a:r>
              <a:rPr lang="mk-MK"/>
              <a:t>Избира Надзорен одбор и Претседател на Комората (извадок);</a:t>
            </a:r>
          </a:p>
          <a:p>
            <a:r>
              <a:rPr lang="mk-MK"/>
              <a:t>Донесува Статут </a:t>
            </a:r>
          </a:p>
          <a:p>
            <a:r>
              <a:rPr lang="mk-MK"/>
              <a:t>Донесува Програма за обуки</a:t>
            </a:r>
          </a:p>
          <a:p>
            <a:r>
              <a:rPr lang="mk-MK"/>
              <a:t>Донесува Програма за работа на Комората</a:t>
            </a:r>
          </a:p>
          <a:p>
            <a:r>
              <a:rPr lang="mk-MK"/>
              <a:t>Определува висина на членарина која не може да е повисока од една просечна плата</a:t>
            </a:r>
          </a:p>
          <a:p>
            <a:r>
              <a:rPr lang="mk-MK"/>
              <a:t>Одлучува за начинот на спроведување на континуирани обуки</a:t>
            </a:r>
            <a:endParaRPr lang="en-MK"/>
          </a:p>
        </p:txBody>
      </p:sp>
    </p:spTree>
    <p:extLst>
      <p:ext uri="{BB962C8B-B14F-4D97-AF65-F5344CB8AC3E}">
        <p14:creationId xmlns:p14="http://schemas.microsoft.com/office/powerpoint/2010/main" val="15620175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4A72DA-EAEF-6FB3-3757-C35EFEBF9A11}"/>
              </a:ext>
            </a:extLst>
          </p:cNvPr>
          <p:cNvSpPr>
            <a:spLocks noGrp="1"/>
          </p:cNvSpPr>
          <p:nvPr>
            <p:ph type="title"/>
          </p:nvPr>
        </p:nvSpPr>
        <p:spPr>
          <a:xfrm>
            <a:off x="466722" y="586855"/>
            <a:ext cx="3201366" cy="3387497"/>
          </a:xfrm>
        </p:spPr>
        <p:txBody>
          <a:bodyPr anchor="b">
            <a:normAutofit/>
          </a:bodyPr>
          <a:lstStyle/>
          <a:p>
            <a:pPr algn="r"/>
            <a:r>
              <a:rPr lang="mk-MK" sz="4000">
                <a:solidFill>
                  <a:srgbClr val="FFFFFF"/>
                </a:solidFill>
              </a:rPr>
              <a:t>Управен одбор на Комората</a:t>
            </a:r>
            <a:endParaRPr lang="en-MK" sz="4000">
              <a:solidFill>
                <a:srgbClr val="FFFFFF"/>
              </a:solidFill>
            </a:endParaRPr>
          </a:p>
        </p:txBody>
      </p:sp>
      <p:sp>
        <p:nvSpPr>
          <p:cNvPr id="3" name="Content Placeholder 2">
            <a:extLst>
              <a:ext uri="{FF2B5EF4-FFF2-40B4-BE49-F238E27FC236}">
                <a16:creationId xmlns:a16="http://schemas.microsoft.com/office/drawing/2014/main" id="{D350B42F-5FFE-C78E-5952-5CC251281D91}"/>
              </a:ext>
            </a:extLst>
          </p:cNvPr>
          <p:cNvSpPr>
            <a:spLocks noGrp="1"/>
          </p:cNvSpPr>
          <p:nvPr>
            <p:ph idx="1"/>
          </p:nvPr>
        </p:nvSpPr>
        <p:spPr>
          <a:xfrm>
            <a:off x="4037826" y="10138"/>
            <a:ext cx="8151125" cy="6858000"/>
          </a:xfrm>
        </p:spPr>
        <p:txBody>
          <a:bodyPr anchor="ctr">
            <a:normAutofit/>
          </a:bodyPr>
          <a:lstStyle/>
          <a:p>
            <a:r>
              <a:rPr lang="mk-MK" dirty="0"/>
              <a:t>Состав: Претседател на Комората и раководителите на професионалните одделенија</a:t>
            </a:r>
          </a:p>
          <a:p>
            <a:r>
              <a:rPr lang="mk-MK" dirty="0"/>
              <a:t>Мандат 4 години без право на реизбор</a:t>
            </a:r>
          </a:p>
          <a:p>
            <a:r>
              <a:rPr lang="mk-MK" dirty="0"/>
              <a:t>Надлежности: </a:t>
            </a:r>
          </a:p>
          <a:p>
            <a:pPr>
              <a:buFontTx/>
              <a:buChar char="-"/>
            </a:pPr>
            <a:r>
              <a:rPr lang="mk-MK" dirty="0"/>
              <a:t>Донесува Кодекс на етика на вештаците</a:t>
            </a:r>
          </a:p>
          <a:p>
            <a:pPr>
              <a:buFontTx/>
              <a:buChar char="-"/>
            </a:pPr>
            <a:r>
              <a:rPr lang="mk-MK" dirty="0"/>
              <a:t>Прави листа на вештаци кои не извршиле уплата на членарина и ја доставува до министерот за правда до 10 јуни во годината за која се плаќа членарина</a:t>
            </a:r>
          </a:p>
          <a:p>
            <a:pPr>
              <a:buFontTx/>
              <a:buChar char="-"/>
            </a:pPr>
            <a:r>
              <a:rPr lang="mk-MK" dirty="0"/>
              <a:t>Предлог Тарифник за награда и надомест на вештаците</a:t>
            </a:r>
          </a:p>
          <a:p>
            <a:pPr>
              <a:buFontTx/>
              <a:buChar char="-"/>
            </a:pPr>
            <a:r>
              <a:rPr lang="mk-MK" dirty="0"/>
              <a:t>Ги извршува одлуките на Дисциплинската комисија</a:t>
            </a:r>
          </a:p>
          <a:p>
            <a:pPr>
              <a:buFontTx/>
              <a:buChar char="-"/>
            </a:pPr>
            <a:r>
              <a:rPr lang="mk-MK" dirty="0"/>
              <a:t>Организира континуирани обуки</a:t>
            </a:r>
            <a:endParaRPr lang="en-MK" dirty="0"/>
          </a:p>
        </p:txBody>
      </p:sp>
    </p:spTree>
    <p:extLst>
      <p:ext uri="{BB962C8B-B14F-4D97-AF65-F5344CB8AC3E}">
        <p14:creationId xmlns:p14="http://schemas.microsoft.com/office/powerpoint/2010/main" val="2454550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AAC29C-E91E-5AAA-6CDA-A8BF3A8D4B8D}"/>
              </a:ext>
            </a:extLst>
          </p:cNvPr>
          <p:cNvSpPr>
            <a:spLocks noGrp="1"/>
          </p:cNvSpPr>
          <p:nvPr>
            <p:ph type="title"/>
          </p:nvPr>
        </p:nvSpPr>
        <p:spPr>
          <a:xfrm>
            <a:off x="586478" y="1683756"/>
            <a:ext cx="3115265" cy="2396359"/>
          </a:xfrm>
        </p:spPr>
        <p:txBody>
          <a:bodyPr anchor="b">
            <a:normAutofit/>
          </a:bodyPr>
          <a:lstStyle/>
          <a:p>
            <a:pPr algn="r"/>
            <a:r>
              <a:rPr lang="mk-MK" sz="4000" dirty="0">
                <a:solidFill>
                  <a:srgbClr val="FFFFFF"/>
                </a:solidFill>
              </a:rPr>
              <a:t>Надзорен одбор</a:t>
            </a:r>
            <a:endParaRPr lang="en-MK" sz="4000" dirty="0">
              <a:solidFill>
                <a:srgbClr val="FFFFFF"/>
              </a:solidFill>
            </a:endParaRPr>
          </a:p>
        </p:txBody>
      </p:sp>
      <p:graphicFrame>
        <p:nvGraphicFramePr>
          <p:cNvPr id="23" name="Content Placeholder 2">
            <a:extLst>
              <a:ext uri="{FF2B5EF4-FFF2-40B4-BE49-F238E27FC236}">
                <a16:creationId xmlns:a16="http://schemas.microsoft.com/office/drawing/2014/main" id="{0B5734CB-FC9C-71E0-D38F-9EFE7C69D23F}"/>
              </a:ext>
            </a:extLst>
          </p:cNvPr>
          <p:cNvGraphicFramePr>
            <a:graphicFrameLocks noGrp="1"/>
          </p:cNvGraphicFramePr>
          <p:nvPr>
            <p:ph idx="1"/>
            <p:extLst>
              <p:ext uri="{D42A27DB-BD31-4B8C-83A1-F6EECF244321}">
                <p14:modId xmlns:p14="http://schemas.microsoft.com/office/powerpoint/2010/main" val="421390518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461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A0C80-9258-24AD-F54B-8378499D04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CDDB2A-C011-C09A-4DC2-97A556F0BB5F}"/>
              </a:ext>
            </a:extLst>
          </p:cNvPr>
          <p:cNvSpPr>
            <a:spLocks noGrp="1"/>
          </p:cNvSpPr>
          <p:nvPr>
            <p:ph type="title"/>
          </p:nvPr>
        </p:nvSpPr>
        <p:spPr>
          <a:xfrm>
            <a:off x="838200" y="365125"/>
            <a:ext cx="10515600" cy="1325563"/>
          </a:xfrm>
        </p:spPr>
        <p:txBody>
          <a:bodyPr>
            <a:normAutofit/>
          </a:bodyPr>
          <a:lstStyle/>
          <a:p>
            <a:r>
              <a:rPr lang="mk-MK" b="1" dirty="0"/>
              <a:t>Основни поими во Законот за вештачење</a:t>
            </a:r>
            <a:endParaRPr lang="en-MK" b="1" dirty="0"/>
          </a:p>
        </p:txBody>
      </p:sp>
      <p:sp>
        <p:nvSpPr>
          <p:cNvPr id="3" name="Content Placeholder 2">
            <a:extLst>
              <a:ext uri="{FF2B5EF4-FFF2-40B4-BE49-F238E27FC236}">
                <a16:creationId xmlns:a16="http://schemas.microsoft.com/office/drawing/2014/main" id="{B81579F2-B62E-4AE4-0D3E-BE8466FB4430}"/>
              </a:ext>
            </a:extLst>
          </p:cNvPr>
          <p:cNvSpPr>
            <a:spLocks noGrp="1"/>
          </p:cNvSpPr>
          <p:nvPr>
            <p:ph idx="1"/>
          </p:nvPr>
        </p:nvSpPr>
        <p:spPr>
          <a:xfrm>
            <a:off x="828161" y="1817065"/>
            <a:ext cx="10515600" cy="4675810"/>
          </a:xfrm>
        </p:spPr>
        <p:txBody>
          <a:bodyPr>
            <a:normAutofit/>
          </a:bodyPr>
          <a:lstStyle/>
          <a:p>
            <a:pPr marL="0" indent="0">
              <a:buNone/>
            </a:pPr>
            <a:r>
              <a:rPr lang="mk-MK"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„Лиценца за вештачење" </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 документ </a:t>
            </a:r>
            <a:r>
              <a:rPr lang="mk-MK" sz="3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издаден од Министерството за правда  </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 кој се потврдува дека </a:t>
            </a:r>
            <a:r>
              <a:rPr lang="mk-MK" sz="3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физичкото лице</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односно во органот на државната управа, високообразовната установа, научна установа, стручна установа и правно лице основано во согласност со одредбите од Законот за трговските друштва, </a:t>
            </a:r>
            <a:r>
              <a:rPr lang="mk-MK" sz="3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може да врши, </a:t>
            </a: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односно може да се врши </a:t>
            </a:r>
            <a:r>
              <a:rPr lang="mk-MK" sz="3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вештачење од соодветната  област</a:t>
            </a:r>
            <a:r>
              <a:rPr lang="mk-MK"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MK" u="sng" dirty="0"/>
          </a:p>
        </p:txBody>
      </p:sp>
    </p:spTree>
    <p:extLst>
      <p:ext uri="{BB962C8B-B14F-4D97-AF65-F5344CB8AC3E}">
        <p14:creationId xmlns:p14="http://schemas.microsoft.com/office/powerpoint/2010/main" val="121971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3848DE-4907-9C6B-21FE-8123BC9846D5}"/>
              </a:ext>
            </a:extLst>
          </p:cNvPr>
          <p:cNvSpPr>
            <a:spLocks noGrp="1"/>
          </p:cNvSpPr>
          <p:nvPr>
            <p:ph type="title"/>
          </p:nvPr>
        </p:nvSpPr>
        <p:spPr>
          <a:xfrm>
            <a:off x="1383564" y="348865"/>
            <a:ext cx="9718111" cy="1576446"/>
          </a:xfrm>
        </p:spPr>
        <p:txBody>
          <a:bodyPr anchor="ctr">
            <a:normAutofit/>
          </a:bodyPr>
          <a:lstStyle/>
          <a:p>
            <a:r>
              <a:rPr lang="mk-MK" sz="4000">
                <a:solidFill>
                  <a:srgbClr val="FFFFFF"/>
                </a:solidFill>
              </a:rPr>
              <a:t>Претседател на Комората</a:t>
            </a:r>
            <a:endParaRPr lang="en-MK" sz="4000">
              <a:solidFill>
                <a:srgbClr val="FFFFFF"/>
              </a:solidFill>
            </a:endParaRPr>
          </a:p>
        </p:txBody>
      </p:sp>
      <p:graphicFrame>
        <p:nvGraphicFramePr>
          <p:cNvPr id="5" name="Content Placeholder 2">
            <a:extLst>
              <a:ext uri="{FF2B5EF4-FFF2-40B4-BE49-F238E27FC236}">
                <a16:creationId xmlns:a16="http://schemas.microsoft.com/office/drawing/2014/main" id="{C7185FD5-2A2A-B586-76FE-CC37C61D14C6}"/>
              </a:ext>
            </a:extLst>
          </p:cNvPr>
          <p:cNvGraphicFramePr>
            <a:graphicFrameLocks noGrp="1"/>
          </p:cNvGraphicFramePr>
          <p:nvPr>
            <p:ph idx="1"/>
            <p:extLst>
              <p:ext uri="{D42A27DB-BD31-4B8C-83A1-F6EECF244321}">
                <p14:modId xmlns:p14="http://schemas.microsoft.com/office/powerpoint/2010/main" val="319268131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98210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515F59-F8E1-E881-4484-ED1B67FBB6D5}"/>
              </a:ext>
            </a:extLst>
          </p:cNvPr>
          <p:cNvSpPr>
            <a:spLocks noGrp="1"/>
          </p:cNvSpPr>
          <p:nvPr>
            <p:ph type="title"/>
          </p:nvPr>
        </p:nvSpPr>
        <p:spPr>
          <a:xfrm>
            <a:off x="586478" y="1683756"/>
            <a:ext cx="3115265" cy="2396359"/>
          </a:xfrm>
        </p:spPr>
        <p:txBody>
          <a:bodyPr anchor="b">
            <a:normAutofit/>
          </a:bodyPr>
          <a:lstStyle/>
          <a:p>
            <a:pPr algn="r"/>
            <a:r>
              <a:rPr lang="mk-MK" sz="3700">
                <a:solidFill>
                  <a:srgbClr val="FFFFFF"/>
                </a:solidFill>
              </a:rPr>
              <a:t>Финансирање на Комората чл. 39</a:t>
            </a:r>
            <a:endParaRPr lang="en-MK" sz="3700">
              <a:solidFill>
                <a:srgbClr val="FFFFFF"/>
              </a:solidFill>
            </a:endParaRPr>
          </a:p>
        </p:txBody>
      </p:sp>
      <p:graphicFrame>
        <p:nvGraphicFramePr>
          <p:cNvPr id="23" name="Content Placeholder 2">
            <a:extLst>
              <a:ext uri="{FF2B5EF4-FFF2-40B4-BE49-F238E27FC236}">
                <a16:creationId xmlns:a16="http://schemas.microsoft.com/office/drawing/2014/main" id="{E3FCC697-880E-715F-8560-14A8D2273572}"/>
              </a:ext>
            </a:extLst>
          </p:cNvPr>
          <p:cNvGraphicFramePr>
            <a:graphicFrameLocks noGrp="1"/>
          </p:cNvGraphicFramePr>
          <p:nvPr>
            <p:ph idx="1"/>
            <p:extLst>
              <p:ext uri="{D42A27DB-BD31-4B8C-83A1-F6EECF244321}">
                <p14:modId xmlns:p14="http://schemas.microsoft.com/office/powerpoint/2010/main" val="2523327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8182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A2378C-B64A-DDDF-6D17-E735DF33F4DA}"/>
              </a:ext>
            </a:extLst>
          </p:cNvPr>
          <p:cNvSpPr>
            <a:spLocks noGrp="1"/>
          </p:cNvSpPr>
          <p:nvPr>
            <p:ph type="title"/>
          </p:nvPr>
        </p:nvSpPr>
        <p:spPr>
          <a:xfrm>
            <a:off x="838200" y="365125"/>
            <a:ext cx="10515600" cy="1325563"/>
          </a:xfrm>
        </p:spPr>
        <p:txBody>
          <a:bodyPr>
            <a:normAutofit/>
          </a:bodyPr>
          <a:lstStyle/>
          <a:p>
            <a:r>
              <a:rPr lang="mk-MK" sz="4200" dirty="0"/>
              <a:t>Дисциплинска постапка и Дисциплинска комисија</a:t>
            </a:r>
            <a:endParaRPr lang="en-MK" sz="42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ontent Placeholder 2">
            <a:extLst>
              <a:ext uri="{FF2B5EF4-FFF2-40B4-BE49-F238E27FC236}">
                <a16:creationId xmlns:a16="http://schemas.microsoft.com/office/drawing/2014/main" id="{43146A5A-D8EF-7273-13A2-BA0DFF76FD75}"/>
              </a:ext>
            </a:extLst>
          </p:cNvPr>
          <p:cNvSpPr>
            <a:spLocks noGrp="1"/>
          </p:cNvSpPr>
          <p:nvPr>
            <p:ph idx="1"/>
          </p:nvPr>
        </p:nvSpPr>
        <p:spPr>
          <a:xfrm>
            <a:off x="838200" y="1929384"/>
            <a:ext cx="10515600" cy="4251960"/>
          </a:xfrm>
        </p:spPr>
        <p:txBody>
          <a:bodyPr>
            <a:noAutofit/>
          </a:bodyPr>
          <a:lstStyle/>
          <a:p>
            <a:r>
              <a:rPr lang="mk-MK" sz="3200" dirty="0"/>
              <a:t>Дисциплинската комисија е орган на Комората формиран со одлука на УО</a:t>
            </a:r>
          </a:p>
          <a:p>
            <a:r>
              <a:rPr lang="mk-MK" sz="3200" dirty="0"/>
              <a:t>Состав пет членови и заменици: двајца вештаци (едниот постојан, а другиот „ротирачки“ од соодветната област); државен службеник од МП (на предлог на министер) со најмалку 10 год работно искуство на правни работи и положен правосуден испит; редовен професор од акредитиран правен факултет во државата; судија од основен суд предложен од ССРСМ</a:t>
            </a:r>
            <a:endParaRPr lang="en-MK" sz="3200" dirty="0"/>
          </a:p>
        </p:txBody>
      </p:sp>
    </p:spTree>
    <p:extLst>
      <p:ext uri="{BB962C8B-B14F-4D97-AF65-F5344CB8AC3E}">
        <p14:creationId xmlns:p14="http://schemas.microsoft.com/office/powerpoint/2010/main" val="30541973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09EFF2-2CA1-F052-8F6C-7A0A723FAA7F}"/>
              </a:ext>
            </a:extLst>
          </p:cNvPr>
          <p:cNvSpPr>
            <a:spLocks noGrp="1"/>
          </p:cNvSpPr>
          <p:nvPr>
            <p:ph type="title"/>
          </p:nvPr>
        </p:nvSpPr>
        <p:spPr>
          <a:xfrm>
            <a:off x="838200" y="365125"/>
            <a:ext cx="10515600" cy="1325563"/>
          </a:xfrm>
        </p:spPr>
        <p:txBody>
          <a:bodyPr>
            <a:normAutofit/>
          </a:bodyPr>
          <a:lstStyle/>
          <a:p>
            <a:r>
              <a:rPr lang="mk-MK" sz="4200"/>
              <a:t>Дисциплинска постапка и Дисциплинска комисија</a:t>
            </a:r>
            <a:endParaRPr lang="en-MK"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1F4505-2B1E-9AEA-7A45-6174F4C2F59F}"/>
              </a:ext>
            </a:extLst>
          </p:cNvPr>
          <p:cNvSpPr>
            <a:spLocks noGrp="1"/>
          </p:cNvSpPr>
          <p:nvPr>
            <p:ph idx="1"/>
          </p:nvPr>
        </p:nvSpPr>
        <p:spPr>
          <a:xfrm>
            <a:off x="838200" y="1929384"/>
            <a:ext cx="10515600" cy="4982608"/>
          </a:xfrm>
        </p:spPr>
        <p:txBody>
          <a:bodyPr>
            <a:normAutofit/>
          </a:bodyPr>
          <a:lstStyle/>
          <a:p>
            <a:r>
              <a:rPr lang="mk-MK" sz="3200" kern="10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a:t>
            </a: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властен подносител може да биде: </a:t>
            </a:r>
          </a:p>
          <a:p>
            <a:pPr marL="0" indent="0">
              <a:buNone/>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судија, </a:t>
            </a:r>
          </a:p>
          <a:p>
            <a:pPr marL="0" indent="0">
              <a:buNone/>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јавен обвинител, </a:t>
            </a:r>
          </a:p>
          <a:p>
            <a:pPr marL="0" indent="0">
              <a:buNone/>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нарачател на вештачење и </a:t>
            </a:r>
          </a:p>
          <a:p>
            <a:pPr marL="0" indent="0">
              <a:buNone/>
            </a:pPr>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учесник во постапката кој има правен интерес</a:t>
            </a:r>
          </a:p>
          <a:p>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Кон пријавата мора да се достави и доказ за сторената повреда. </a:t>
            </a:r>
          </a:p>
          <a:p>
            <a:r>
              <a:rPr lang="mk-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Комората донесува Правилник за дисциплинска постапка</a:t>
            </a:r>
          </a:p>
          <a:p>
            <a:endParaRPr lang="en-MK" sz="3200" u="none" strike="noStrike" kern="1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sz="2200" dirty="0"/>
          </a:p>
        </p:txBody>
      </p:sp>
    </p:spTree>
    <p:extLst>
      <p:ext uri="{BB962C8B-B14F-4D97-AF65-F5344CB8AC3E}">
        <p14:creationId xmlns:p14="http://schemas.microsoft.com/office/powerpoint/2010/main" val="40218209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95EEEF-7456-C5FB-69E5-200824ACE97C}"/>
              </a:ext>
            </a:extLst>
          </p:cNvPr>
          <p:cNvSpPr>
            <a:spLocks noGrp="1"/>
          </p:cNvSpPr>
          <p:nvPr>
            <p:ph type="title"/>
          </p:nvPr>
        </p:nvSpPr>
        <p:spPr>
          <a:xfrm>
            <a:off x="838200" y="365125"/>
            <a:ext cx="10515600" cy="1325563"/>
          </a:xfrm>
        </p:spPr>
        <p:txBody>
          <a:bodyPr>
            <a:normAutofit/>
          </a:bodyPr>
          <a:lstStyle/>
          <a:p>
            <a:r>
              <a:rPr lang="mk-MK" sz="5000"/>
              <a:t>Правилник за дисциплинска постапка</a:t>
            </a:r>
            <a:endParaRPr lang="en-MK" sz="50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173204F7-5780-17FC-E6B4-19CCB0A4E845}"/>
              </a:ext>
            </a:extLst>
          </p:cNvPr>
          <p:cNvSpPr>
            <a:spLocks noGrp="1"/>
          </p:cNvSpPr>
          <p:nvPr>
            <p:ph idx="1"/>
          </p:nvPr>
        </p:nvSpPr>
        <p:spPr>
          <a:xfrm>
            <a:off x="838200" y="1929384"/>
            <a:ext cx="10515600" cy="4251960"/>
          </a:xfrm>
        </p:spPr>
        <p:txBody>
          <a:bodyPr>
            <a:normAutofit fontScale="92500"/>
          </a:bodyPr>
          <a:lstStyle/>
          <a:p>
            <a:pPr indent="457200">
              <a:buNone/>
            </a:pPr>
            <a:r>
              <a:rPr lang="mk-MK" sz="4000" kern="100" dirty="0">
                <a:effectLst/>
                <a:latin typeface="Times New Roman" panose="02020603050405020304" pitchFamily="18" charset="0"/>
                <a:ea typeface="Aptos" panose="020B0004020202020204" pitchFamily="34" charset="0"/>
                <a:cs typeface="Times New Roman" panose="02020603050405020304" pitchFamily="18" charset="0"/>
              </a:rPr>
              <a:t>Дисциплинската постапка се поведува:</a:t>
            </a:r>
            <a:endParaRPr lang="en-MK"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buNone/>
            </a:pPr>
            <a:r>
              <a:rPr lang="mk-MK" sz="4000" kern="100" dirty="0">
                <a:effectLst/>
                <a:latin typeface="Times New Roman" panose="02020603050405020304" pitchFamily="18" charset="0"/>
                <a:ea typeface="Aptos" panose="020B0004020202020204" pitchFamily="34" charset="0"/>
                <a:cs typeface="Times New Roman" panose="02020603050405020304" pitchFamily="18" charset="0"/>
              </a:rPr>
              <a:t>-по поднесена пријава од заинтересирано лице, </a:t>
            </a:r>
            <a:endParaRPr lang="en-MK"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buNone/>
            </a:pPr>
            <a:r>
              <a:rPr lang="mk-MK" sz="4000" kern="100" dirty="0">
                <a:effectLst/>
                <a:latin typeface="Times New Roman" panose="02020603050405020304" pitchFamily="18" charset="0"/>
                <a:ea typeface="Aptos" panose="020B0004020202020204" pitchFamily="34" charset="0"/>
                <a:cs typeface="Times New Roman" panose="02020603050405020304" pitchFamily="18" charset="0"/>
              </a:rPr>
              <a:t>-по поднесена пријава на раководител на професионално одделение на барање на вештаците кои ги претставува, и</a:t>
            </a:r>
            <a:endParaRPr lang="en-MK"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mk-MK" sz="4000" kern="100" dirty="0">
                <a:effectLst/>
                <a:latin typeface="Times New Roman" panose="02020603050405020304" pitchFamily="18" charset="0"/>
                <a:ea typeface="Aptos" panose="020B0004020202020204" pitchFamily="34" charset="0"/>
                <a:cs typeface="Times New Roman" panose="02020603050405020304" pitchFamily="18" charset="0"/>
              </a:rPr>
              <a:t>-кога органот за надзор утврдува постоење на основ за поведување на дисциплинска постапка.</a:t>
            </a:r>
            <a:endParaRPr lang="en-MK" sz="40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MK" sz="2200" dirty="0"/>
          </a:p>
        </p:txBody>
      </p:sp>
    </p:spTree>
    <p:extLst>
      <p:ext uri="{BB962C8B-B14F-4D97-AF65-F5344CB8AC3E}">
        <p14:creationId xmlns:p14="http://schemas.microsoft.com/office/powerpoint/2010/main" val="16658587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587330-B81B-0538-1831-94FA2D93936C}"/>
              </a:ext>
            </a:extLst>
          </p:cNvPr>
          <p:cNvSpPr>
            <a:spLocks noGrp="1"/>
          </p:cNvSpPr>
          <p:nvPr>
            <p:ph type="title"/>
          </p:nvPr>
        </p:nvSpPr>
        <p:spPr>
          <a:xfrm>
            <a:off x="635000" y="640823"/>
            <a:ext cx="3418659" cy="5583148"/>
          </a:xfrm>
        </p:spPr>
        <p:txBody>
          <a:bodyPr anchor="ctr">
            <a:normAutofit/>
          </a:bodyPr>
          <a:lstStyle/>
          <a:p>
            <a:r>
              <a:rPr lang="mk-MK" sz="5400"/>
              <a:t>Содржина на пријавата:</a:t>
            </a:r>
            <a:endParaRPr lang="en-MK" sz="54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CDB6A48E-5EAC-A75C-7B5F-E8B4F5AB5523}"/>
              </a:ext>
            </a:extLst>
          </p:cNvPr>
          <p:cNvGraphicFramePr>
            <a:graphicFrameLocks noGrp="1"/>
          </p:cNvGraphicFramePr>
          <p:nvPr>
            <p:ph idx="1"/>
            <p:extLst>
              <p:ext uri="{D42A27DB-BD31-4B8C-83A1-F6EECF244321}">
                <p14:modId xmlns:p14="http://schemas.microsoft.com/office/powerpoint/2010/main" val="141523971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332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D0B4B-1F24-F931-F0F9-0CC99271BB60}"/>
              </a:ext>
            </a:extLst>
          </p:cNvPr>
          <p:cNvSpPr>
            <a:spLocks noGrp="1"/>
          </p:cNvSpPr>
          <p:nvPr>
            <p:ph type="title"/>
          </p:nvPr>
        </p:nvSpPr>
        <p:spPr/>
        <p:txBody>
          <a:bodyPr/>
          <a:lstStyle/>
          <a:p>
            <a:r>
              <a:rPr lang="mk-MK" dirty="0"/>
              <a:t>Дисциплински повреди и мерки</a:t>
            </a:r>
            <a:endParaRPr lang="en-MK" dirty="0"/>
          </a:p>
        </p:txBody>
      </p:sp>
      <p:graphicFrame>
        <p:nvGraphicFramePr>
          <p:cNvPr id="6" name="Content Placeholder 2">
            <a:extLst>
              <a:ext uri="{FF2B5EF4-FFF2-40B4-BE49-F238E27FC236}">
                <a16:creationId xmlns:a16="http://schemas.microsoft.com/office/drawing/2014/main" id="{0FE894EA-EF62-97D3-C813-10FD49C05758}"/>
              </a:ext>
            </a:extLst>
          </p:cNvPr>
          <p:cNvGraphicFramePr>
            <a:graphicFrameLocks noGrp="1"/>
          </p:cNvGraphicFramePr>
          <p:nvPr>
            <p:ph idx="1"/>
            <p:extLst>
              <p:ext uri="{D42A27DB-BD31-4B8C-83A1-F6EECF244321}">
                <p14:modId xmlns:p14="http://schemas.microsoft.com/office/powerpoint/2010/main" val="778524824"/>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F01D161E-438D-06C7-FF23-4253CBCB6E8A}"/>
              </a:ext>
            </a:extLst>
          </p:cNvPr>
          <p:cNvSpPr>
            <a:spLocks noGrp="1"/>
          </p:cNvSpPr>
          <p:nvPr>
            <p:ph type="body" sz="half" idx="2"/>
          </p:nvPr>
        </p:nvSpPr>
        <p:spPr/>
        <p:txBody>
          <a:bodyPr>
            <a:normAutofit/>
          </a:bodyPr>
          <a:lstStyle/>
          <a:p>
            <a:endParaRPr lang="mk-MK" sz="3200" dirty="0"/>
          </a:p>
          <a:p>
            <a:r>
              <a:rPr lang="mk-MK" sz="3200" dirty="0"/>
              <a:t>Јавна опомена</a:t>
            </a:r>
          </a:p>
          <a:p>
            <a:r>
              <a:rPr lang="mk-MK" sz="3200" dirty="0"/>
              <a:t>(на веб страната на Комората во период од 60 дена)</a:t>
            </a:r>
            <a:endParaRPr lang="en-MK" sz="3200" dirty="0"/>
          </a:p>
        </p:txBody>
      </p:sp>
    </p:spTree>
    <p:extLst>
      <p:ext uri="{BB962C8B-B14F-4D97-AF65-F5344CB8AC3E}">
        <p14:creationId xmlns:p14="http://schemas.microsoft.com/office/powerpoint/2010/main" val="2271631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1414-3FFA-8CDE-B513-113191703EA3}"/>
              </a:ext>
            </a:extLst>
          </p:cNvPr>
          <p:cNvSpPr>
            <a:spLocks noGrp="1"/>
          </p:cNvSpPr>
          <p:nvPr>
            <p:ph type="title"/>
          </p:nvPr>
        </p:nvSpPr>
        <p:spPr/>
        <p:txBody>
          <a:bodyPr/>
          <a:lstStyle/>
          <a:p>
            <a:r>
              <a:rPr lang="mk-MK" dirty="0"/>
              <a:t>Дисциплински повреди и мерки</a:t>
            </a:r>
            <a:endParaRPr lang="en-MK" dirty="0"/>
          </a:p>
        </p:txBody>
      </p:sp>
      <p:graphicFrame>
        <p:nvGraphicFramePr>
          <p:cNvPr id="6" name="Content Placeholder 2">
            <a:extLst>
              <a:ext uri="{FF2B5EF4-FFF2-40B4-BE49-F238E27FC236}">
                <a16:creationId xmlns:a16="http://schemas.microsoft.com/office/drawing/2014/main" id="{68ADF930-C0BC-BF10-2174-52252BD14ECB}"/>
              </a:ext>
            </a:extLst>
          </p:cNvPr>
          <p:cNvGraphicFramePr>
            <a:graphicFrameLocks noGrp="1"/>
          </p:cNvGraphicFramePr>
          <p:nvPr>
            <p:ph idx="1"/>
            <p:extLst>
              <p:ext uri="{D42A27DB-BD31-4B8C-83A1-F6EECF244321}">
                <p14:modId xmlns:p14="http://schemas.microsoft.com/office/powerpoint/2010/main" val="878130440"/>
              </p:ext>
            </p:extLst>
          </p:nvPr>
        </p:nvGraphicFramePr>
        <p:xfrm>
          <a:off x="5183188" y="987425"/>
          <a:ext cx="6172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464BE7C4-5C9A-E230-E989-7109A0240BCC}"/>
              </a:ext>
            </a:extLst>
          </p:cNvPr>
          <p:cNvSpPr>
            <a:spLocks noGrp="1"/>
          </p:cNvSpPr>
          <p:nvPr>
            <p:ph type="body" sz="half" idx="2"/>
          </p:nvPr>
        </p:nvSpPr>
        <p:spPr/>
        <p:txBody>
          <a:bodyPr>
            <a:normAutofit/>
          </a:bodyPr>
          <a:lstStyle/>
          <a:p>
            <a:endParaRPr lang="mk-MK" sz="2800" dirty="0"/>
          </a:p>
          <a:p>
            <a:endParaRPr lang="mk-MK" sz="2800" dirty="0"/>
          </a:p>
          <a:p>
            <a:r>
              <a:rPr lang="mk-MK" sz="3200" dirty="0"/>
              <a:t>Парична казна</a:t>
            </a:r>
          </a:p>
          <a:p>
            <a:r>
              <a:rPr lang="mk-MK" sz="3200" dirty="0"/>
              <a:t>(две просечни месечни бруто плати)</a:t>
            </a:r>
            <a:endParaRPr lang="en-MK" sz="3200" dirty="0"/>
          </a:p>
        </p:txBody>
      </p:sp>
    </p:spTree>
    <p:extLst>
      <p:ext uri="{BB962C8B-B14F-4D97-AF65-F5344CB8AC3E}">
        <p14:creationId xmlns:p14="http://schemas.microsoft.com/office/powerpoint/2010/main" val="15201955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CDDE3-4E9E-AAB1-E7FE-8E3966263B86}"/>
              </a:ext>
            </a:extLst>
          </p:cNvPr>
          <p:cNvSpPr>
            <a:spLocks noGrp="1"/>
          </p:cNvSpPr>
          <p:nvPr>
            <p:ph type="title"/>
          </p:nvPr>
        </p:nvSpPr>
        <p:spPr>
          <a:xfrm>
            <a:off x="1371599" y="294538"/>
            <a:ext cx="9895951" cy="1033669"/>
          </a:xfrm>
        </p:spPr>
        <p:txBody>
          <a:bodyPr>
            <a:normAutofit/>
          </a:bodyPr>
          <a:lstStyle/>
          <a:p>
            <a:r>
              <a:rPr lang="mk-MK" sz="4000">
                <a:solidFill>
                  <a:srgbClr val="FFFFFF"/>
                </a:solidFill>
              </a:rPr>
              <a:t>Дисциплински повреди и мерки</a:t>
            </a:r>
            <a:endParaRPr lang="en-MK" sz="4000">
              <a:solidFill>
                <a:srgbClr val="FFFFFF"/>
              </a:solidFill>
            </a:endParaRPr>
          </a:p>
        </p:txBody>
      </p:sp>
      <p:sp>
        <p:nvSpPr>
          <p:cNvPr id="3" name="Content Placeholder 2">
            <a:extLst>
              <a:ext uri="{FF2B5EF4-FFF2-40B4-BE49-F238E27FC236}">
                <a16:creationId xmlns:a16="http://schemas.microsoft.com/office/drawing/2014/main" id="{20CE4C00-DCE1-7170-2986-B029567F3E6F}"/>
              </a:ext>
            </a:extLst>
          </p:cNvPr>
          <p:cNvSpPr>
            <a:spLocks noGrp="1"/>
          </p:cNvSpPr>
          <p:nvPr>
            <p:ph idx="1"/>
          </p:nvPr>
        </p:nvSpPr>
        <p:spPr>
          <a:xfrm>
            <a:off x="1371599" y="2318197"/>
            <a:ext cx="9724031" cy="3683358"/>
          </a:xfrm>
        </p:spPr>
        <p:txBody>
          <a:bodyPr anchor="ctr">
            <a:normAutofit/>
          </a:bodyPr>
          <a:lstStyle/>
          <a:p>
            <a:r>
              <a:rPr lang="mk-MK" sz="3200" dirty="0"/>
              <a:t>Привремено одземање на лиценца</a:t>
            </a:r>
          </a:p>
          <a:p>
            <a:pPr marL="0" indent="0">
              <a:buNone/>
            </a:pPr>
            <a:r>
              <a:rPr lang="mk-MK" sz="3200" dirty="0"/>
              <a:t>Ако дисциплинската повреда за која се изрекува парична казна се повтори два пати во текот на една календарска година, ќе се изрече привремено одземање на лиценцата за вештачење во траење од три до шест месеци</a:t>
            </a:r>
            <a:endParaRPr lang="en-MK" sz="3200" dirty="0"/>
          </a:p>
        </p:txBody>
      </p:sp>
    </p:spTree>
    <p:extLst>
      <p:ext uri="{BB962C8B-B14F-4D97-AF65-F5344CB8AC3E}">
        <p14:creationId xmlns:p14="http://schemas.microsoft.com/office/powerpoint/2010/main" val="21922880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7A201-3D93-DE9A-8886-82E9BA40F596}"/>
              </a:ext>
            </a:extLst>
          </p:cNvPr>
          <p:cNvSpPr>
            <a:spLocks noGrp="1"/>
          </p:cNvSpPr>
          <p:nvPr>
            <p:ph type="title"/>
          </p:nvPr>
        </p:nvSpPr>
        <p:spPr>
          <a:xfrm>
            <a:off x="838200" y="-113847"/>
            <a:ext cx="10515600" cy="1325563"/>
          </a:xfrm>
        </p:spPr>
        <p:txBody>
          <a:bodyPr/>
          <a:lstStyle/>
          <a:p>
            <a:r>
              <a:rPr lang="mk-MK" dirty="0"/>
              <a:t>Дисциплински повреди и мерки</a:t>
            </a:r>
            <a:endParaRPr lang="en-MK" dirty="0"/>
          </a:p>
        </p:txBody>
      </p:sp>
      <p:sp>
        <p:nvSpPr>
          <p:cNvPr id="3" name="Content Placeholder 2">
            <a:extLst>
              <a:ext uri="{FF2B5EF4-FFF2-40B4-BE49-F238E27FC236}">
                <a16:creationId xmlns:a16="http://schemas.microsoft.com/office/drawing/2014/main" id="{A404853A-DA2D-A908-A6B7-388B29FD1589}"/>
              </a:ext>
            </a:extLst>
          </p:cNvPr>
          <p:cNvSpPr>
            <a:spLocks noGrp="1"/>
          </p:cNvSpPr>
          <p:nvPr>
            <p:ph sz="half" idx="1"/>
          </p:nvPr>
        </p:nvSpPr>
        <p:spPr>
          <a:xfrm>
            <a:off x="286657" y="1912711"/>
            <a:ext cx="5181600" cy="4351338"/>
          </a:xfrm>
        </p:spPr>
        <p:txBody>
          <a:bodyPr>
            <a:normAutofit fontScale="77500" lnSpcReduction="20000"/>
          </a:bodyPr>
          <a:lstStyle/>
          <a:p>
            <a:r>
              <a:rPr lang="mk-MK" sz="4000" dirty="0"/>
              <a:t>Трајно одземање на лиценца</a:t>
            </a:r>
            <a:endParaRPr lang="en-MK" sz="4000" dirty="0"/>
          </a:p>
        </p:txBody>
      </p:sp>
      <p:sp>
        <p:nvSpPr>
          <p:cNvPr id="4" name="Content Placeholder 3">
            <a:extLst>
              <a:ext uri="{FF2B5EF4-FFF2-40B4-BE49-F238E27FC236}">
                <a16:creationId xmlns:a16="http://schemas.microsoft.com/office/drawing/2014/main" id="{BD99D7BA-04D3-12B6-5B28-539F989D0A7F}"/>
              </a:ext>
            </a:extLst>
          </p:cNvPr>
          <p:cNvSpPr>
            <a:spLocks noGrp="1"/>
          </p:cNvSpPr>
          <p:nvPr>
            <p:ph sz="half" idx="2"/>
          </p:nvPr>
        </p:nvSpPr>
        <p:spPr>
          <a:xfrm>
            <a:off x="5326743" y="968829"/>
            <a:ext cx="6694714" cy="5791200"/>
          </a:xfrm>
        </p:spPr>
        <p:txBody>
          <a:bodyPr>
            <a:normAutofit fontScale="77500" lnSpcReduction="20000"/>
          </a:bodyPr>
          <a:lstStyle/>
          <a:p>
            <a:pPr marL="342900" marR="3175" lvl="0" indent="-342900" algn="just" fontAlgn="base">
              <a:lnSpc>
                <a:spcPct val="111000"/>
              </a:lnSpc>
              <a:spcAft>
                <a:spcPts val="60"/>
              </a:spcAft>
              <a:buClr>
                <a:srgbClr val="000000"/>
              </a:buClr>
              <a:buSzPts val="1200"/>
              <a:buFont typeface="Symbol" pitchFamily="2" charset="2"/>
              <a:buChar char="-"/>
            </a:pPr>
            <a:r>
              <a:rPr lang="mk-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нестручно или несовесно вештачел спротивно на правилата на науката и струката, етичките норми и конфликт на интереси, </a:t>
            </a:r>
            <a:endParaRPr lang="en-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преземе дејствие за кое, во согласност со закон не смеел да го преземе, </a:t>
            </a:r>
            <a:endParaRPr lang="en-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неоправдано најмалку двапати во тек на една календарска година отсуствува пред суд или пред јавен обвинител и пред друг државен орган кога е повикан и </a:t>
            </a:r>
            <a:endParaRPr lang="en-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3175" lvl="0" indent="-342900" algn="just" fontAlgn="base">
              <a:lnSpc>
                <a:spcPct val="111000"/>
              </a:lnSpc>
              <a:spcAft>
                <a:spcPts val="60"/>
              </a:spcAft>
              <a:buClr>
                <a:srgbClr val="000000"/>
              </a:buClr>
              <a:buSzPts val="1200"/>
              <a:buFont typeface="Symbol" pitchFamily="2" charset="2"/>
              <a:buChar char="-"/>
            </a:pPr>
            <a:r>
              <a:rPr lang="mk-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не постапи според одлуки, наредби и заклучоци на надлежен суд или орган. </a:t>
            </a:r>
            <a:endParaRPr lang="en-MK" sz="35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3557698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7" name="Group 36">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A54D388-0294-EC25-8864-FB00FF5BD1FB}"/>
              </a:ext>
            </a:extLst>
          </p:cNvPr>
          <p:cNvSpPr>
            <a:spLocks noGrp="1"/>
          </p:cNvSpPr>
          <p:nvPr>
            <p:ph type="title"/>
          </p:nvPr>
        </p:nvSpPr>
        <p:spPr>
          <a:xfrm>
            <a:off x="640080" y="1243013"/>
            <a:ext cx="3855720" cy="4371974"/>
          </a:xfrm>
        </p:spPr>
        <p:txBody>
          <a:bodyPr>
            <a:normAutofit/>
          </a:bodyPr>
          <a:lstStyle/>
          <a:p>
            <a:r>
              <a:rPr lang="mk-MK" sz="3600">
                <a:solidFill>
                  <a:schemeClr val="tx2"/>
                </a:solidFill>
              </a:rPr>
              <a:t>Обврска за водење евиденција</a:t>
            </a:r>
            <a:endParaRPr lang="en-MK" sz="3600">
              <a:solidFill>
                <a:schemeClr val="tx2"/>
              </a:solidFill>
            </a:endParaRPr>
          </a:p>
        </p:txBody>
      </p:sp>
      <p:sp>
        <p:nvSpPr>
          <p:cNvPr id="3" name="Content Placeholder 2">
            <a:extLst>
              <a:ext uri="{FF2B5EF4-FFF2-40B4-BE49-F238E27FC236}">
                <a16:creationId xmlns:a16="http://schemas.microsoft.com/office/drawing/2014/main" id="{299187A5-4755-8EEF-3FEC-63302909617F}"/>
              </a:ext>
            </a:extLst>
          </p:cNvPr>
          <p:cNvSpPr>
            <a:spLocks noGrp="1"/>
          </p:cNvSpPr>
          <p:nvPr>
            <p:ph idx="1"/>
          </p:nvPr>
        </p:nvSpPr>
        <p:spPr>
          <a:xfrm>
            <a:off x="6172200" y="804672"/>
            <a:ext cx="5221224" cy="5230368"/>
          </a:xfrm>
        </p:spPr>
        <p:txBody>
          <a:bodyPr anchor="ctr">
            <a:normAutofit/>
          </a:bodyPr>
          <a:lstStyle/>
          <a:p>
            <a:r>
              <a:rPr lang="mk-MK" sz="3200" dirty="0">
                <a:solidFill>
                  <a:schemeClr val="tx2"/>
                </a:solidFill>
                <a:latin typeface="Times New Roman" panose="02020603050405020304" pitchFamily="18" charset="0"/>
                <a:cs typeface="Times New Roman" panose="02020603050405020304" pitchFamily="18" charset="0"/>
              </a:rPr>
              <a:t>Секој вештак има обврска да води евиденција за извршените вештачење – чл. 6 </a:t>
            </a:r>
            <a:r>
              <a:rPr lang="mk-MK" sz="3200" dirty="0" err="1">
                <a:solidFill>
                  <a:schemeClr val="tx2"/>
                </a:solidFill>
                <a:latin typeface="Times New Roman" panose="02020603050405020304" pitchFamily="18" charset="0"/>
                <a:cs typeface="Times New Roman" panose="02020603050405020304" pitchFamily="18" charset="0"/>
              </a:rPr>
              <a:t>ст</a:t>
            </a:r>
            <a:r>
              <a:rPr lang="mk-MK" sz="3200" dirty="0">
                <a:solidFill>
                  <a:schemeClr val="tx2"/>
                </a:solidFill>
                <a:latin typeface="Times New Roman" panose="02020603050405020304" pitchFamily="18" charset="0"/>
                <a:cs typeface="Times New Roman" panose="02020603050405020304" pitchFamily="18" charset="0"/>
              </a:rPr>
              <a:t>. 1</a:t>
            </a:r>
            <a:endParaRPr lang="en-MK"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69152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4AC208-BB12-7E0A-9629-4A2B40471F01}"/>
              </a:ext>
            </a:extLst>
          </p:cNvPr>
          <p:cNvSpPr>
            <a:spLocks noGrp="1"/>
          </p:cNvSpPr>
          <p:nvPr>
            <p:ph type="title"/>
          </p:nvPr>
        </p:nvSpPr>
        <p:spPr>
          <a:xfrm>
            <a:off x="686834" y="1153572"/>
            <a:ext cx="3200400" cy="4461163"/>
          </a:xfrm>
        </p:spPr>
        <p:txBody>
          <a:bodyPr>
            <a:normAutofit/>
          </a:bodyPr>
          <a:lstStyle/>
          <a:p>
            <a:r>
              <a:rPr lang="mk-MK" sz="3700">
                <a:solidFill>
                  <a:srgbClr val="FFFFFF"/>
                </a:solidFill>
              </a:rPr>
              <a:t>Изрекување дисциплински мерки</a:t>
            </a:r>
            <a:endParaRPr lang="en-MK" sz="3700">
              <a:solidFill>
                <a:srgbClr val="FFFFFF"/>
              </a:solidFill>
            </a:endParaRP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Content Placeholder 2">
            <a:extLst>
              <a:ext uri="{FF2B5EF4-FFF2-40B4-BE49-F238E27FC236}">
                <a16:creationId xmlns:a16="http://schemas.microsoft.com/office/drawing/2014/main" id="{C153A4C1-7E16-8ED9-B42D-965C2EE3C004}"/>
              </a:ext>
            </a:extLst>
          </p:cNvPr>
          <p:cNvSpPr>
            <a:spLocks noGrp="1"/>
          </p:cNvSpPr>
          <p:nvPr>
            <p:ph idx="1"/>
          </p:nvPr>
        </p:nvSpPr>
        <p:spPr>
          <a:xfrm>
            <a:off x="4447308" y="591344"/>
            <a:ext cx="6906491" cy="5585619"/>
          </a:xfrm>
        </p:spPr>
        <p:txBody>
          <a:bodyPr anchor="ctr">
            <a:normAutofit/>
          </a:bodyPr>
          <a:lstStyle/>
          <a:p>
            <a:r>
              <a:rPr lang="mk-MK"/>
              <a:t>Дисциплинска мерка јавна опомена, парична казна и времено одземање на лиценца изрекува Дисциплинската комисија на Комората</a:t>
            </a:r>
          </a:p>
          <a:p>
            <a:r>
              <a:rPr lang="mk-MK"/>
              <a:t>Дисциплинска мерка трајно одземање на лиценца изрекува министерот за правда на предлог на Дисциплинската комора</a:t>
            </a:r>
          </a:p>
          <a:p>
            <a:r>
              <a:rPr lang="mk-MK"/>
              <a:t>Дисциплинска мерка се изрекува со одлука (решение)</a:t>
            </a:r>
          </a:p>
          <a:p>
            <a:endParaRPr lang="en-MK"/>
          </a:p>
        </p:txBody>
      </p:sp>
    </p:spTree>
    <p:extLst>
      <p:ext uri="{BB962C8B-B14F-4D97-AF65-F5344CB8AC3E}">
        <p14:creationId xmlns:p14="http://schemas.microsoft.com/office/powerpoint/2010/main" val="2029940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CCF3E0-D428-8AC7-F086-C50982BDCFDE}"/>
              </a:ext>
            </a:extLst>
          </p:cNvPr>
          <p:cNvSpPr>
            <a:spLocks noGrp="1"/>
          </p:cNvSpPr>
          <p:nvPr>
            <p:ph type="title"/>
          </p:nvPr>
        </p:nvSpPr>
        <p:spPr>
          <a:xfrm>
            <a:off x="1383564" y="348865"/>
            <a:ext cx="9718111" cy="1576446"/>
          </a:xfrm>
        </p:spPr>
        <p:txBody>
          <a:bodyPr anchor="ctr">
            <a:normAutofit/>
          </a:bodyPr>
          <a:lstStyle/>
          <a:p>
            <a:pPr algn="ctr"/>
            <a:r>
              <a:rPr lang="mk-MK" sz="5400" b="1" dirty="0">
                <a:solidFill>
                  <a:srgbClr val="FFFFFF"/>
                </a:solidFill>
              </a:rPr>
              <a:t>Правен лек - жалба</a:t>
            </a:r>
            <a:endParaRPr lang="en-MK" sz="5400" b="1" dirty="0">
              <a:solidFill>
                <a:srgbClr val="FFFFFF"/>
              </a:solidFill>
            </a:endParaRPr>
          </a:p>
        </p:txBody>
      </p:sp>
      <p:graphicFrame>
        <p:nvGraphicFramePr>
          <p:cNvPr id="5" name="Content Placeholder 2">
            <a:extLst>
              <a:ext uri="{FF2B5EF4-FFF2-40B4-BE49-F238E27FC236}">
                <a16:creationId xmlns:a16="http://schemas.microsoft.com/office/drawing/2014/main" id="{268E48CD-15C6-88A6-6961-FF8C332DB6C9}"/>
              </a:ext>
            </a:extLst>
          </p:cNvPr>
          <p:cNvGraphicFramePr>
            <a:graphicFrameLocks noGrp="1"/>
          </p:cNvGraphicFramePr>
          <p:nvPr>
            <p:ph idx="1"/>
            <p:extLst>
              <p:ext uri="{D42A27DB-BD31-4B8C-83A1-F6EECF244321}">
                <p14:modId xmlns:p14="http://schemas.microsoft.com/office/powerpoint/2010/main" val="409482800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9358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CA0F4D-F814-144A-49DE-0189EC3DA6CF}"/>
              </a:ext>
            </a:extLst>
          </p:cNvPr>
          <p:cNvSpPr>
            <a:spLocks noGrp="1"/>
          </p:cNvSpPr>
          <p:nvPr>
            <p:ph type="title"/>
          </p:nvPr>
        </p:nvSpPr>
        <p:spPr>
          <a:xfrm>
            <a:off x="1371597" y="348865"/>
            <a:ext cx="10044023" cy="877729"/>
          </a:xfrm>
        </p:spPr>
        <p:txBody>
          <a:bodyPr anchor="ctr">
            <a:normAutofit/>
          </a:bodyPr>
          <a:lstStyle/>
          <a:p>
            <a:r>
              <a:rPr lang="mk-MK" sz="4000">
                <a:solidFill>
                  <a:srgbClr val="FFFFFF"/>
                </a:solidFill>
              </a:rPr>
              <a:t>Решение по жалба на министерот за правда:</a:t>
            </a:r>
            <a:endParaRPr lang="en-MK" sz="4000">
              <a:solidFill>
                <a:srgbClr val="FFFFFF"/>
              </a:solidFill>
            </a:endParaRPr>
          </a:p>
        </p:txBody>
      </p:sp>
      <p:graphicFrame>
        <p:nvGraphicFramePr>
          <p:cNvPr id="5" name="Content Placeholder 2">
            <a:extLst>
              <a:ext uri="{FF2B5EF4-FFF2-40B4-BE49-F238E27FC236}">
                <a16:creationId xmlns:a16="http://schemas.microsoft.com/office/drawing/2014/main" id="{38691F7D-6E77-0BCE-6D15-9980E33F5999}"/>
              </a:ext>
            </a:extLst>
          </p:cNvPr>
          <p:cNvGraphicFramePr>
            <a:graphicFrameLocks noGrp="1"/>
          </p:cNvGraphicFramePr>
          <p:nvPr>
            <p:ph idx="1"/>
            <p:extLst>
              <p:ext uri="{D42A27DB-BD31-4B8C-83A1-F6EECF244321}">
                <p14:modId xmlns:p14="http://schemas.microsoft.com/office/powerpoint/2010/main" val="4192789176"/>
              </p:ext>
            </p:extLst>
          </p:nvPr>
        </p:nvGraphicFramePr>
        <p:xfrm>
          <a:off x="1018088" y="1880817"/>
          <a:ext cx="10127240" cy="5151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746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92491E-E13E-C10A-440E-D32AEA21E3C4}"/>
              </a:ext>
            </a:extLst>
          </p:cNvPr>
          <p:cNvSpPr>
            <a:spLocks noGrp="1"/>
          </p:cNvSpPr>
          <p:nvPr>
            <p:ph type="title"/>
          </p:nvPr>
        </p:nvSpPr>
        <p:spPr>
          <a:xfrm>
            <a:off x="838200" y="556995"/>
            <a:ext cx="10515600" cy="1133693"/>
          </a:xfrm>
        </p:spPr>
        <p:txBody>
          <a:bodyPr>
            <a:normAutofit/>
          </a:bodyPr>
          <a:lstStyle/>
          <a:p>
            <a:r>
              <a:rPr lang="mk-MK" sz="3600"/>
              <a:t>Тужба против решение на МП и заради „молчење на администрацијата“</a:t>
            </a:r>
            <a:endParaRPr lang="en-MK" sz="3600"/>
          </a:p>
        </p:txBody>
      </p:sp>
      <p:graphicFrame>
        <p:nvGraphicFramePr>
          <p:cNvPr id="13" name="Content Placeholder 2">
            <a:extLst>
              <a:ext uri="{FF2B5EF4-FFF2-40B4-BE49-F238E27FC236}">
                <a16:creationId xmlns:a16="http://schemas.microsoft.com/office/drawing/2014/main" id="{DAB7F486-EA81-94A2-3EDD-8FD48F8F086C}"/>
              </a:ext>
            </a:extLst>
          </p:cNvPr>
          <p:cNvGraphicFramePr>
            <a:graphicFrameLocks noGrp="1"/>
          </p:cNvGraphicFramePr>
          <p:nvPr>
            <p:ph idx="1"/>
            <p:extLst>
              <p:ext uri="{D42A27DB-BD31-4B8C-83A1-F6EECF244321}">
                <p14:modId xmlns:p14="http://schemas.microsoft.com/office/powerpoint/2010/main" val="12316558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8431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2B2AF1-44D6-79DD-00D0-1558DCA4ED9F}"/>
              </a:ext>
            </a:extLst>
          </p:cNvPr>
          <p:cNvSpPr>
            <a:spLocks noGrp="1"/>
          </p:cNvSpPr>
          <p:nvPr>
            <p:ph type="title"/>
          </p:nvPr>
        </p:nvSpPr>
        <p:spPr>
          <a:xfrm>
            <a:off x="635000" y="640823"/>
            <a:ext cx="3418659" cy="5583148"/>
          </a:xfrm>
        </p:spPr>
        <p:txBody>
          <a:bodyPr anchor="ctr">
            <a:normAutofit/>
          </a:bodyPr>
          <a:lstStyle/>
          <a:p>
            <a:r>
              <a:rPr lang="mk-MK" b="1" dirty="0"/>
              <a:t>Застареност</a:t>
            </a:r>
            <a:endParaRPr lang="en-MK" b="1"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CF1AF0C-050B-367E-3D72-8920A8406868}"/>
              </a:ext>
            </a:extLst>
          </p:cNvPr>
          <p:cNvGraphicFramePr>
            <a:graphicFrameLocks noGrp="1"/>
          </p:cNvGraphicFramePr>
          <p:nvPr>
            <p:ph idx="1"/>
            <p:extLst>
              <p:ext uri="{D42A27DB-BD31-4B8C-83A1-F6EECF244321}">
                <p14:modId xmlns:p14="http://schemas.microsoft.com/office/powerpoint/2010/main" val="301699199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33674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761F-EF58-A0D1-89C1-01F85E184BB3}"/>
              </a:ext>
            </a:extLst>
          </p:cNvPr>
          <p:cNvSpPr>
            <a:spLocks noGrp="1"/>
          </p:cNvSpPr>
          <p:nvPr>
            <p:ph type="title"/>
          </p:nvPr>
        </p:nvSpPr>
        <p:spPr/>
        <p:txBody>
          <a:bodyPr/>
          <a:lstStyle/>
          <a:p>
            <a:pPr algn="ctr"/>
            <a:r>
              <a:rPr lang="mk-MK" b="1" dirty="0"/>
              <a:t>Извршување на правосилни дисциплински одлуки</a:t>
            </a:r>
            <a:endParaRPr lang="en-MK" b="1" dirty="0"/>
          </a:p>
        </p:txBody>
      </p:sp>
      <p:sp>
        <p:nvSpPr>
          <p:cNvPr id="3" name="Content Placeholder 2">
            <a:extLst>
              <a:ext uri="{FF2B5EF4-FFF2-40B4-BE49-F238E27FC236}">
                <a16:creationId xmlns:a16="http://schemas.microsoft.com/office/drawing/2014/main" id="{29045E10-EC9B-0E2B-0D38-879BD2AF25A3}"/>
              </a:ext>
            </a:extLst>
          </p:cNvPr>
          <p:cNvSpPr>
            <a:spLocks noGrp="1"/>
          </p:cNvSpPr>
          <p:nvPr>
            <p:ph idx="1"/>
          </p:nvPr>
        </p:nvSpPr>
        <p:spPr/>
        <p:txBody>
          <a:bodyPr>
            <a:noAutofit/>
          </a:bodyPr>
          <a:lstStyle/>
          <a:p>
            <a:r>
              <a:rPr lang="mk-MK" sz="3600" dirty="0"/>
              <a:t>Ги извршува УО на Комората</a:t>
            </a:r>
          </a:p>
          <a:p>
            <a:r>
              <a:rPr lang="mk-MK" sz="3600" dirty="0"/>
              <a:t>Дисциплинската комисија одлучува и за трошоците на постапката (постапката не е „бесплатна“)</a:t>
            </a:r>
          </a:p>
          <a:p>
            <a:r>
              <a:rPr lang="mk-MK" sz="3600" dirty="0"/>
              <a:t>Со денот на правосилноста на одлуката за одземање на лиценца, вештакот се брише од Регистарот</a:t>
            </a:r>
          </a:p>
          <a:p>
            <a:r>
              <a:rPr lang="mk-MK" sz="3600" dirty="0"/>
              <a:t>Другите изречени дисциплински мерки се впишуваат во Регистарот</a:t>
            </a:r>
          </a:p>
        </p:txBody>
      </p:sp>
    </p:spTree>
    <p:extLst>
      <p:ext uri="{BB962C8B-B14F-4D97-AF65-F5344CB8AC3E}">
        <p14:creationId xmlns:p14="http://schemas.microsoft.com/office/powerpoint/2010/main" val="1282718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FE1D-39A7-BDBB-2C99-17EACE55610B}"/>
              </a:ext>
            </a:extLst>
          </p:cNvPr>
          <p:cNvSpPr>
            <a:spLocks noGrp="1"/>
          </p:cNvSpPr>
          <p:nvPr>
            <p:ph type="title"/>
          </p:nvPr>
        </p:nvSpPr>
        <p:spPr/>
        <p:txBody>
          <a:bodyPr/>
          <a:lstStyle/>
          <a:p>
            <a:pPr algn="ctr"/>
            <a:r>
              <a:rPr lang="mk-MK" b="1" dirty="0"/>
              <a:t>Извршување на правосилни дисциплински одлуки</a:t>
            </a:r>
            <a:endParaRPr lang="en-MK" dirty="0"/>
          </a:p>
        </p:txBody>
      </p:sp>
      <p:sp>
        <p:nvSpPr>
          <p:cNvPr id="3" name="Content Placeholder 2">
            <a:extLst>
              <a:ext uri="{FF2B5EF4-FFF2-40B4-BE49-F238E27FC236}">
                <a16:creationId xmlns:a16="http://schemas.microsoft.com/office/drawing/2014/main" id="{DABCF80D-DEE2-9E2D-9902-660502876F12}"/>
              </a:ext>
            </a:extLst>
          </p:cNvPr>
          <p:cNvSpPr>
            <a:spLocks noGrp="1"/>
          </p:cNvSpPr>
          <p:nvPr>
            <p:ph idx="1"/>
          </p:nvPr>
        </p:nvSpPr>
        <p:spPr/>
        <p:txBody>
          <a:bodyPr/>
          <a:lstStyle/>
          <a:p>
            <a:r>
              <a:rPr lang="mk-MK" sz="4800" dirty="0"/>
              <a:t>Мерката јавна опомена се брише од Регистарот по истекот на 6 месеци од нејзиното објавување </a:t>
            </a:r>
          </a:p>
          <a:p>
            <a:r>
              <a:rPr lang="mk-MK" sz="4800" dirty="0"/>
              <a:t>Мерките парична казна и времено одземање се бришат по истекот на 1 година од правосилноста</a:t>
            </a:r>
            <a:endParaRPr lang="en-MK" sz="4800" dirty="0"/>
          </a:p>
          <a:p>
            <a:endParaRPr lang="en-MK" dirty="0"/>
          </a:p>
        </p:txBody>
      </p:sp>
    </p:spTree>
    <p:extLst>
      <p:ext uri="{BB962C8B-B14F-4D97-AF65-F5344CB8AC3E}">
        <p14:creationId xmlns:p14="http://schemas.microsoft.com/office/powerpoint/2010/main" val="13158317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69A5AA-4BDA-8360-80CB-5D91AE7EAA61}"/>
              </a:ext>
            </a:extLst>
          </p:cNvPr>
          <p:cNvSpPr>
            <a:spLocks noGrp="1"/>
          </p:cNvSpPr>
          <p:nvPr>
            <p:ph type="title"/>
          </p:nvPr>
        </p:nvSpPr>
        <p:spPr>
          <a:xfrm>
            <a:off x="635000" y="640823"/>
            <a:ext cx="3418659" cy="5583148"/>
          </a:xfrm>
        </p:spPr>
        <p:txBody>
          <a:bodyPr anchor="ctr">
            <a:normAutofit/>
          </a:bodyPr>
          <a:lstStyle/>
          <a:p>
            <a:r>
              <a:rPr lang="mk-MK" sz="4000" b="1" dirty="0"/>
              <a:t>Посебна постапка за стекнување лиценца</a:t>
            </a:r>
            <a:endParaRPr lang="en-MK" sz="4000" b="1"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9E95F37-3587-3225-1857-99F3C546ED2E}"/>
              </a:ext>
            </a:extLst>
          </p:cNvPr>
          <p:cNvGraphicFramePr>
            <a:graphicFrameLocks noGrp="1"/>
          </p:cNvGraphicFramePr>
          <p:nvPr>
            <p:ph idx="1"/>
            <p:extLst>
              <p:ext uri="{D42A27DB-BD31-4B8C-83A1-F6EECF244321}">
                <p14:modId xmlns:p14="http://schemas.microsoft.com/office/powerpoint/2010/main" val="175818932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96260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5B8583-DF0A-1326-E7B7-99019816DF78}"/>
              </a:ext>
            </a:extLst>
          </p:cNvPr>
          <p:cNvSpPr>
            <a:spLocks noGrp="1"/>
          </p:cNvSpPr>
          <p:nvPr>
            <p:ph type="title"/>
          </p:nvPr>
        </p:nvSpPr>
        <p:spPr>
          <a:xfrm>
            <a:off x="635000" y="640823"/>
            <a:ext cx="3418659" cy="5583148"/>
          </a:xfrm>
        </p:spPr>
        <p:txBody>
          <a:bodyPr anchor="ctr">
            <a:normAutofit/>
          </a:bodyPr>
          <a:lstStyle/>
          <a:p>
            <a:r>
              <a:rPr lang="mk-MK" sz="4000" b="1" dirty="0"/>
              <a:t>Посебна постапка за стекнување лиценца</a:t>
            </a:r>
            <a:endParaRPr lang="en-MK" sz="40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8DD8328-7505-DF67-3A28-B699FBF5868C}"/>
              </a:ext>
            </a:extLst>
          </p:cNvPr>
          <p:cNvGraphicFramePr>
            <a:graphicFrameLocks noGrp="1"/>
          </p:cNvGraphicFramePr>
          <p:nvPr>
            <p:ph idx="1"/>
            <p:extLst>
              <p:ext uri="{D42A27DB-BD31-4B8C-83A1-F6EECF244321}">
                <p14:modId xmlns:p14="http://schemas.microsoft.com/office/powerpoint/2010/main" val="182876308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10015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1FC8-A9E0-5E56-A7C8-4A3008370906}"/>
              </a:ext>
            </a:extLst>
          </p:cNvPr>
          <p:cNvSpPr>
            <a:spLocks noGrp="1"/>
          </p:cNvSpPr>
          <p:nvPr>
            <p:ph type="title"/>
          </p:nvPr>
        </p:nvSpPr>
        <p:spPr/>
        <p:txBody>
          <a:bodyPr/>
          <a:lstStyle/>
          <a:p>
            <a:pPr algn="ctr"/>
            <a:r>
              <a:rPr lang="mk-MK" dirty="0"/>
              <a:t>Испит и </a:t>
            </a:r>
            <a:r>
              <a:rPr lang="mk-MK" dirty="0" err="1"/>
              <a:t>менторирање</a:t>
            </a:r>
            <a:endParaRPr lang="en-MK" dirty="0"/>
          </a:p>
        </p:txBody>
      </p:sp>
      <p:sp>
        <p:nvSpPr>
          <p:cNvPr id="3" name="Content Placeholder 2">
            <a:extLst>
              <a:ext uri="{FF2B5EF4-FFF2-40B4-BE49-F238E27FC236}">
                <a16:creationId xmlns:a16="http://schemas.microsoft.com/office/drawing/2014/main" id="{093D679E-0BF3-F27E-1BA7-54F87F43D1E3}"/>
              </a:ext>
            </a:extLst>
          </p:cNvPr>
          <p:cNvSpPr>
            <a:spLocks noGrp="1"/>
          </p:cNvSpPr>
          <p:nvPr>
            <p:ph idx="1"/>
          </p:nvPr>
        </p:nvSpPr>
        <p:spPr/>
        <p:txBody>
          <a:bodyPr>
            <a:normAutofit/>
          </a:bodyPr>
          <a:lstStyle/>
          <a:p>
            <a:r>
              <a:rPr lang="mk-MK" sz="3600" dirty="0"/>
              <a:t>Ако комисијата донесе одлука дека и без соодветно образование лицето може да полага испит, Министерството за правда е должно да му овозможи полагање на испитот во рок од еден месец од одлуката на Комисијата</a:t>
            </a:r>
          </a:p>
          <a:p>
            <a:r>
              <a:rPr lang="mk-MK" sz="3600" dirty="0"/>
              <a:t>По положување на испитот, лицето се распоредува кај вештак (ментор) од соодветната област кој треба да го </a:t>
            </a:r>
            <a:r>
              <a:rPr lang="mk-MK" sz="3600" dirty="0" err="1"/>
              <a:t>менторира</a:t>
            </a:r>
            <a:endParaRPr lang="en-MK" sz="3600" dirty="0"/>
          </a:p>
        </p:txBody>
      </p:sp>
    </p:spTree>
    <p:extLst>
      <p:ext uri="{BB962C8B-B14F-4D97-AF65-F5344CB8AC3E}">
        <p14:creationId xmlns:p14="http://schemas.microsoft.com/office/powerpoint/2010/main" val="11618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4E8008-A584-647C-71C6-EB6B45692947}"/>
              </a:ext>
            </a:extLst>
          </p:cNvPr>
          <p:cNvSpPr>
            <a:spLocks noGrp="1"/>
          </p:cNvSpPr>
          <p:nvPr>
            <p:ph type="title"/>
          </p:nvPr>
        </p:nvSpPr>
        <p:spPr>
          <a:xfrm>
            <a:off x="804672" y="1412489"/>
            <a:ext cx="2871095" cy="2156621"/>
          </a:xfrm>
        </p:spPr>
        <p:txBody>
          <a:bodyPr anchor="t">
            <a:normAutofit/>
          </a:bodyPr>
          <a:lstStyle/>
          <a:p>
            <a:r>
              <a:rPr lang="mk-MK" sz="3100">
                <a:solidFill>
                  <a:srgbClr val="FFFFFF"/>
                </a:solidFill>
              </a:rPr>
              <a:t>Професионални одделенија по области</a:t>
            </a:r>
            <a:endParaRPr lang="en-MK" sz="3100">
              <a:solidFill>
                <a:srgbClr val="FFFFFF"/>
              </a:solidFill>
            </a:endParaRPr>
          </a:p>
        </p:txBody>
      </p:sp>
      <p:sp>
        <p:nvSpPr>
          <p:cNvPr id="3" name="Content Placeholder 2">
            <a:extLst>
              <a:ext uri="{FF2B5EF4-FFF2-40B4-BE49-F238E27FC236}">
                <a16:creationId xmlns:a16="http://schemas.microsoft.com/office/drawing/2014/main" id="{91C62C82-D804-C4C3-497B-AF94278A1697}"/>
              </a:ext>
            </a:extLst>
          </p:cNvPr>
          <p:cNvSpPr>
            <a:spLocks noGrp="1"/>
          </p:cNvSpPr>
          <p:nvPr>
            <p:ph sz="half" idx="1"/>
          </p:nvPr>
        </p:nvSpPr>
        <p:spPr>
          <a:xfrm>
            <a:off x="4040659" y="210066"/>
            <a:ext cx="4084414" cy="6447909"/>
          </a:xfrm>
        </p:spPr>
        <p:txBody>
          <a:bodyPr>
            <a:normAutofit fontScale="85000" lnSpcReduction="20000"/>
          </a:bodyPr>
          <a:lstStyle/>
          <a:p>
            <a:pPr marL="0" marR="12700" lvl="0" indent="0">
              <a:spcAft>
                <a:spcPts val="1500"/>
              </a:spcAft>
              <a:buNone/>
            </a:pPr>
            <a:endParaRPr lang="mk-MK"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endParaRPr lang="mk-MK"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Архитектура;</a:t>
            </a:r>
            <a:endParaRPr lang="mk-MK" sz="33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Г</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еодезија;</a:t>
            </a:r>
            <a:endParaRPr lang="en-MK" sz="3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Г</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радежништво; </a:t>
            </a:r>
            <a:endParaRPr lang="en-MK" sz="3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Е</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лектротехника; </a:t>
            </a:r>
            <a:endParaRPr lang="en-MK" sz="3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И</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нформатички технологии;</a:t>
            </a:r>
            <a:endParaRPr lang="en-MK" sz="3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М</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ашинството; </a:t>
            </a: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З</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емјоделство;  </a:t>
            </a:r>
          </a:p>
          <a:p>
            <a:pPr marL="0" marR="12700" lvl="0" indent="0">
              <a:spcAft>
                <a:spcPts val="1500"/>
              </a:spcAft>
              <a:buNone/>
            </a:pPr>
            <a:r>
              <a:rPr lang="mk-MK" sz="3300" dirty="0">
                <a:latin typeface="Times New Roman" panose="02020603050405020304" pitchFamily="18" charset="0"/>
                <a:ea typeface="Times New Roman" panose="02020603050405020304" pitchFamily="18" charset="0"/>
                <a:cs typeface="Times New Roman" panose="02020603050405020304" pitchFamily="18" charset="0"/>
              </a:rPr>
              <a:t>Ш</a:t>
            </a:r>
            <a:r>
              <a:rPr lang="mk-MK" sz="3300" dirty="0">
                <a:effectLst/>
                <a:latin typeface="Times New Roman" panose="02020603050405020304" pitchFamily="18" charset="0"/>
                <a:ea typeface="Times New Roman" panose="02020603050405020304" pitchFamily="18" charset="0"/>
                <a:cs typeface="Times New Roman" panose="02020603050405020304" pitchFamily="18" charset="0"/>
              </a:rPr>
              <a:t>умарство;</a:t>
            </a:r>
            <a:endParaRPr lang="mk-MK" sz="33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MK" sz="1100" dirty="0"/>
          </a:p>
        </p:txBody>
      </p:sp>
      <p:sp>
        <p:nvSpPr>
          <p:cNvPr id="4" name="Content Placeholder 3">
            <a:extLst>
              <a:ext uri="{FF2B5EF4-FFF2-40B4-BE49-F238E27FC236}">
                <a16:creationId xmlns:a16="http://schemas.microsoft.com/office/drawing/2014/main" id="{9608C45A-E4CC-D0E7-BC28-B9893518DE82}"/>
              </a:ext>
            </a:extLst>
          </p:cNvPr>
          <p:cNvSpPr>
            <a:spLocks noGrp="1"/>
          </p:cNvSpPr>
          <p:nvPr>
            <p:ph sz="half" idx="2"/>
          </p:nvPr>
        </p:nvSpPr>
        <p:spPr>
          <a:xfrm>
            <a:off x="8451603" y="210066"/>
            <a:ext cx="3740395" cy="6333610"/>
          </a:xfrm>
        </p:spPr>
        <p:txBody>
          <a:bodyPr>
            <a:normAutofit fontScale="85000" lnSpcReduction="20000"/>
          </a:bodyPr>
          <a:lstStyle/>
          <a:p>
            <a:pPr marL="0" marR="12700" lvl="0" indent="0">
              <a:spcAft>
                <a:spcPts val="1500"/>
              </a:spcAft>
              <a:buNone/>
            </a:pPr>
            <a:endParaRPr lang="mk-MK" sz="11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П</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сихијатрија;</a:t>
            </a:r>
            <a:endParaRPr lang="mk-MK"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С</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удска медицина; </a:t>
            </a:r>
            <a:endParaRPr lang="mk-MK"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Д</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руги медицински области;</a:t>
            </a:r>
          </a:p>
          <a:p>
            <a:pPr marL="0" marR="12700" lvl="0" indent="0">
              <a:spcAft>
                <a:spcPts val="1500"/>
              </a:spcAft>
              <a:buNone/>
            </a:pP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Безбедност и здравје при работа;</a:t>
            </a:r>
            <a:endParaRPr lang="mk-MK"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С</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ообраќај; </a:t>
            </a:r>
            <a:endParaRPr lang="en-MK"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Е</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кономија и финансии</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MK"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И</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нтелектуална сопственост;</a:t>
            </a:r>
            <a:endParaRPr lang="en-MK"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12700" lvl="0" indent="0">
              <a:spcAft>
                <a:spcPts val="1500"/>
              </a:spcAft>
              <a:buNone/>
            </a:pPr>
            <a:r>
              <a:rPr lang="mk-MK" sz="3200" dirty="0">
                <a:latin typeface="Times New Roman" panose="02020603050405020304" pitchFamily="18" charset="0"/>
                <a:ea typeface="Times New Roman" panose="02020603050405020304" pitchFamily="18" charset="0"/>
                <a:cs typeface="Times New Roman" panose="02020603050405020304" pitchFamily="18" charset="0"/>
              </a:rPr>
              <a:t>Д</a:t>
            </a:r>
            <a:r>
              <a:rPr lang="mk-MK" sz="3200" dirty="0">
                <a:effectLst/>
                <a:latin typeface="Times New Roman" panose="02020603050405020304" pitchFamily="18" charset="0"/>
                <a:ea typeface="Times New Roman" panose="02020603050405020304" pitchFamily="18" charset="0"/>
                <a:cs typeface="Times New Roman" panose="02020603050405020304" pitchFamily="18" charset="0"/>
              </a:rPr>
              <a:t>руги области</a:t>
            </a:r>
            <a:endParaRPr lang="en-MK"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MK" sz="1100" dirty="0"/>
          </a:p>
        </p:txBody>
      </p:sp>
    </p:spTree>
    <p:extLst>
      <p:ext uri="{BB962C8B-B14F-4D97-AF65-F5344CB8AC3E}">
        <p14:creationId xmlns:p14="http://schemas.microsoft.com/office/powerpoint/2010/main" val="3439256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4DAE6-B003-0297-DE9E-8F103F2B85BC}"/>
              </a:ext>
            </a:extLst>
          </p:cNvPr>
          <p:cNvSpPr>
            <a:spLocks noGrp="1"/>
          </p:cNvSpPr>
          <p:nvPr>
            <p:ph type="title"/>
          </p:nvPr>
        </p:nvSpPr>
        <p:spPr>
          <a:xfrm>
            <a:off x="838200" y="-297657"/>
            <a:ext cx="10515600" cy="1325563"/>
          </a:xfrm>
        </p:spPr>
        <p:txBody>
          <a:bodyPr>
            <a:normAutofit/>
          </a:bodyPr>
          <a:lstStyle/>
          <a:p>
            <a:pPr algn="ctr"/>
            <a:r>
              <a:rPr lang="mk-MK" sz="4800" b="1" dirty="0"/>
              <a:t>Презентација на вештачења</a:t>
            </a:r>
            <a:endParaRPr lang="en-MK" sz="4800" b="1" dirty="0"/>
          </a:p>
        </p:txBody>
      </p:sp>
      <p:sp>
        <p:nvSpPr>
          <p:cNvPr id="3" name="Content Placeholder 2">
            <a:extLst>
              <a:ext uri="{FF2B5EF4-FFF2-40B4-BE49-F238E27FC236}">
                <a16:creationId xmlns:a16="http://schemas.microsoft.com/office/drawing/2014/main" id="{7B57E923-3D02-1FD7-4296-05BEFB8282C0}"/>
              </a:ext>
            </a:extLst>
          </p:cNvPr>
          <p:cNvSpPr>
            <a:spLocks noGrp="1"/>
          </p:cNvSpPr>
          <p:nvPr>
            <p:ph idx="1"/>
          </p:nvPr>
        </p:nvSpPr>
        <p:spPr>
          <a:xfrm>
            <a:off x="0" y="1027906"/>
            <a:ext cx="11775776" cy="5692026"/>
          </a:xfrm>
        </p:spPr>
        <p:txBody>
          <a:bodyPr>
            <a:normAutofit/>
          </a:bodyPr>
          <a:lstStyle/>
          <a:p>
            <a:r>
              <a:rPr lang="mk-MK" sz="3200" dirty="0"/>
              <a:t>Во последните пет месеци од годината помината под менторство, лицето треба самостојно да изработи пет вештачења под надзор на менторот</a:t>
            </a:r>
          </a:p>
          <a:p>
            <a:r>
              <a:rPr lang="mk-MK" sz="3200" dirty="0"/>
              <a:t>Презентација на петте вештачења пред Комисијата (?)</a:t>
            </a:r>
          </a:p>
          <a:p>
            <a:r>
              <a:rPr lang="mk-MK" sz="3200" dirty="0"/>
              <a:t>Комисијата ги оценува сите пет вештачења со „задоволува„ или „не задоволува“</a:t>
            </a:r>
          </a:p>
          <a:p>
            <a:r>
              <a:rPr lang="mk-MK" sz="3200" dirty="0"/>
              <a:t>Четири „задоволува“ значат успешно завршена менторска </a:t>
            </a:r>
            <a:r>
              <a:rPr lang="mk-MK" sz="3200" dirty="0">
                <a:solidFill>
                  <a:srgbClr val="FF0000"/>
                </a:solidFill>
              </a:rPr>
              <a:t>работа</a:t>
            </a:r>
            <a:r>
              <a:rPr lang="mk-MK" sz="3200" dirty="0"/>
              <a:t>(?) – потребно е да стои „фаза’</a:t>
            </a:r>
          </a:p>
          <a:p>
            <a:r>
              <a:rPr lang="mk-MK" sz="3200" dirty="0"/>
              <a:t>Комората на МП му доставува одлука за исполнетост на услови за лиценца </a:t>
            </a:r>
            <a:r>
              <a:rPr lang="mk-MK" sz="3200" dirty="0">
                <a:solidFill>
                  <a:srgbClr val="FF0000"/>
                </a:solidFill>
              </a:rPr>
              <a:t>од соодветна област</a:t>
            </a:r>
          </a:p>
          <a:p>
            <a:r>
              <a:rPr lang="mk-MK" sz="3200" dirty="0"/>
              <a:t>МП издава лиценца и се впишува во Регистар</a:t>
            </a:r>
            <a:endParaRPr lang="en-MK" sz="3200" dirty="0"/>
          </a:p>
        </p:txBody>
      </p:sp>
    </p:spTree>
    <p:extLst>
      <p:ext uri="{BB962C8B-B14F-4D97-AF65-F5344CB8AC3E}">
        <p14:creationId xmlns:p14="http://schemas.microsoft.com/office/powerpoint/2010/main" val="3939385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734F61-23FE-EAE8-C1CC-87377A7A16AC}"/>
              </a:ext>
            </a:extLst>
          </p:cNvPr>
          <p:cNvSpPr>
            <a:spLocks noGrp="1"/>
          </p:cNvSpPr>
          <p:nvPr>
            <p:ph type="title"/>
          </p:nvPr>
        </p:nvSpPr>
        <p:spPr>
          <a:xfrm>
            <a:off x="1371599" y="294538"/>
            <a:ext cx="9895951" cy="1033669"/>
          </a:xfrm>
        </p:spPr>
        <p:txBody>
          <a:bodyPr>
            <a:normAutofit/>
          </a:bodyPr>
          <a:lstStyle/>
          <a:p>
            <a:r>
              <a:rPr lang="mk-MK" sz="4000">
                <a:solidFill>
                  <a:srgbClr val="FFFFFF"/>
                </a:solidFill>
              </a:rPr>
              <a:t>Кодекс на етика на вештаци</a:t>
            </a:r>
            <a:endParaRPr lang="en-MK" sz="4000">
              <a:solidFill>
                <a:srgbClr val="FFFFFF"/>
              </a:solidFill>
            </a:endParaRPr>
          </a:p>
        </p:txBody>
      </p:sp>
      <p:sp>
        <p:nvSpPr>
          <p:cNvPr id="3" name="Content Placeholder 2">
            <a:extLst>
              <a:ext uri="{FF2B5EF4-FFF2-40B4-BE49-F238E27FC236}">
                <a16:creationId xmlns:a16="http://schemas.microsoft.com/office/drawing/2014/main" id="{3975120C-A79B-2EF5-FF3A-2243267E9533}"/>
              </a:ext>
            </a:extLst>
          </p:cNvPr>
          <p:cNvSpPr>
            <a:spLocks noGrp="1"/>
          </p:cNvSpPr>
          <p:nvPr>
            <p:ph idx="1"/>
          </p:nvPr>
        </p:nvSpPr>
        <p:spPr>
          <a:xfrm>
            <a:off x="459350" y="1885278"/>
            <a:ext cx="11732645" cy="4678183"/>
          </a:xfrm>
        </p:spPr>
        <p:txBody>
          <a:bodyPr anchor="ctr">
            <a:noAutofit/>
          </a:bodyPr>
          <a:lstStyle/>
          <a:p>
            <a:r>
              <a:rPr lang="mk-MK" sz="3600" dirty="0">
                <a:latin typeface="Times New Roman" panose="02020603050405020304" pitchFamily="18" charset="0"/>
                <a:cs typeface="Times New Roman" panose="02020603050405020304" pitchFamily="18" charset="0"/>
              </a:rPr>
              <a:t>Секој етички кодекс претставува збир од начела на однесување</a:t>
            </a:r>
          </a:p>
          <a:p>
            <a:r>
              <a:rPr lang="mk-MK" sz="3600" kern="0" dirty="0">
                <a:latin typeface="Times New Roman" panose="02020603050405020304" pitchFamily="18" charset="0"/>
                <a:ea typeface="Tahoma" panose="020B0604030504040204" pitchFamily="34" charset="0"/>
                <a:cs typeface="Times New Roman" panose="02020603050405020304" pitchFamily="18" charset="0"/>
              </a:rPr>
              <a:t>З</a:t>
            </a:r>
            <a:r>
              <a:rPr lang="mk-MK" sz="3600" kern="0" dirty="0">
                <a:effectLst/>
                <a:latin typeface="Times New Roman" panose="02020603050405020304" pitchFamily="18" charset="0"/>
                <a:ea typeface="Tahoma" panose="020B0604030504040204" pitchFamily="34" charset="0"/>
                <a:cs typeface="Times New Roman" panose="02020603050405020304" pitchFamily="18" charset="0"/>
              </a:rPr>
              <a:t>бир на начела и стандарди кон кои вештаците се должни да се придржуваат при вршење на вештачењето со цел да се обезбеди законитоста, професионалниот интегритет, стручноста, ефикасноста и непристрасноста на вештаците</a:t>
            </a:r>
            <a:r>
              <a:rPr lang="en-MK" sz="3600" dirty="0">
                <a:effectLst/>
                <a:latin typeface="Times New Roman" panose="02020603050405020304" pitchFamily="18" charset="0"/>
                <a:cs typeface="Times New Roman" panose="02020603050405020304" pitchFamily="18" charset="0"/>
              </a:rPr>
              <a:t> </a:t>
            </a:r>
            <a:endParaRPr lang="en-MK"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05642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CB465C-9781-9EFB-400E-5C2872B687F6}"/>
              </a:ext>
            </a:extLst>
          </p:cNvPr>
          <p:cNvSpPr>
            <a:spLocks noGrp="1"/>
          </p:cNvSpPr>
          <p:nvPr>
            <p:ph type="title"/>
          </p:nvPr>
        </p:nvSpPr>
        <p:spPr>
          <a:xfrm>
            <a:off x="635000" y="640823"/>
            <a:ext cx="3418659" cy="5583148"/>
          </a:xfrm>
        </p:spPr>
        <p:txBody>
          <a:bodyPr anchor="ctr">
            <a:normAutofit/>
          </a:bodyPr>
          <a:lstStyle/>
          <a:p>
            <a:r>
              <a:rPr lang="mk-MK" sz="5400"/>
              <a:t>Основни начела</a:t>
            </a:r>
            <a:endParaRPr lang="en-MK" sz="54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3D6CA48-D00D-203F-EADA-D3FADC64FEB2}"/>
              </a:ext>
            </a:extLst>
          </p:cNvPr>
          <p:cNvGraphicFramePr>
            <a:graphicFrameLocks noGrp="1"/>
          </p:cNvGraphicFramePr>
          <p:nvPr>
            <p:ph idx="1"/>
            <p:extLst>
              <p:ext uri="{D42A27DB-BD31-4B8C-83A1-F6EECF244321}">
                <p14:modId xmlns:p14="http://schemas.microsoft.com/office/powerpoint/2010/main" val="183489666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025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C254-9C14-EE17-A9C7-E902E08C44A4}"/>
              </a:ext>
            </a:extLst>
          </p:cNvPr>
          <p:cNvSpPr>
            <a:spLocks noGrp="1"/>
          </p:cNvSpPr>
          <p:nvPr>
            <p:ph type="title"/>
          </p:nvPr>
        </p:nvSpPr>
        <p:spPr/>
        <p:txBody>
          <a:bodyPr/>
          <a:lstStyle/>
          <a:p>
            <a:r>
              <a:rPr lang="mk-MK" dirty="0"/>
              <a:t>Начело на интегритет</a:t>
            </a:r>
            <a:endParaRPr lang="en-MK" dirty="0"/>
          </a:p>
        </p:txBody>
      </p:sp>
      <p:sp>
        <p:nvSpPr>
          <p:cNvPr id="3" name="Content Placeholder 2">
            <a:extLst>
              <a:ext uri="{FF2B5EF4-FFF2-40B4-BE49-F238E27FC236}">
                <a16:creationId xmlns:a16="http://schemas.microsoft.com/office/drawing/2014/main" id="{5CB348AF-CDAD-C3A5-6180-14A576391008}"/>
              </a:ext>
            </a:extLst>
          </p:cNvPr>
          <p:cNvSpPr>
            <a:spLocks noGrp="1"/>
          </p:cNvSpPr>
          <p:nvPr>
            <p:ph idx="1"/>
          </p:nvPr>
        </p:nvSpPr>
        <p:spPr/>
        <p:txBody>
          <a:bodyPr/>
          <a:lstStyle/>
          <a:p>
            <a:r>
              <a:rPr lang="mk-MK" sz="3200" dirty="0">
                <a:effectLst/>
                <a:latin typeface="Arial" panose="020B0604020202020204" pitchFamily="34" charset="0"/>
                <a:ea typeface="Tahoma" panose="020B0604030504040204" pitchFamily="34" charset="0"/>
              </a:rPr>
              <a:t>Интегритетот подразбира законито, независно, непристрасно, етичко, стручно и професионално однесување со кое се чува сопствениот углед и угледот на Комората </a:t>
            </a:r>
          </a:p>
          <a:p>
            <a:r>
              <a:rPr lang="mk-MK" sz="3200" dirty="0">
                <a:effectLst/>
                <a:latin typeface="Arial" panose="020B0604020202020204" pitchFamily="34" charset="0"/>
                <a:ea typeface="Tahoma" panose="020B0604030504040204" pitchFamily="34" charset="0"/>
              </a:rPr>
              <a:t>Цел: елиминирање на ризиците и сомнежите од корупција, конфликт на интереси и влијанија врз изработката на стручниот наод и мислење.</a:t>
            </a:r>
            <a:endParaRPr lang="en-MK" sz="3200"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19810224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E0DCD6-66EB-22F1-D051-4A610980E2E1}"/>
              </a:ext>
            </a:extLst>
          </p:cNvPr>
          <p:cNvSpPr>
            <a:spLocks noGrp="1"/>
          </p:cNvSpPr>
          <p:nvPr>
            <p:ph type="title"/>
          </p:nvPr>
        </p:nvSpPr>
        <p:spPr>
          <a:xfrm>
            <a:off x="1171074" y="1396686"/>
            <a:ext cx="3240506" cy="4064628"/>
          </a:xfrm>
        </p:spPr>
        <p:txBody>
          <a:bodyPr>
            <a:normAutofit/>
          </a:bodyPr>
          <a:lstStyle/>
          <a:p>
            <a:r>
              <a:rPr lang="mk-MK">
                <a:solidFill>
                  <a:srgbClr val="FFFFFF"/>
                </a:solidFill>
              </a:rPr>
              <a:t>Зошто интегритет?</a:t>
            </a:r>
            <a:endParaRPr lang="en-MK">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F39689D-A07A-FF00-8744-B49B761F52BE}"/>
              </a:ext>
            </a:extLst>
          </p:cNvPr>
          <p:cNvSpPr>
            <a:spLocks noGrp="1"/>
          </p:cNvSpPr>
          <p:nvPr>
            <p:ph idx="1"/>
          </p:nvPr>
        </p:nvSpPr>
        <p:spPr>
          <a:xfrm>
            <a:off x="5370153" y="1526033"/>
            <a:ext cx="5536397" cy="3935281"/>
          </a:xfrm>
        </p:spPr>
        <p:txBody>
          <a:bodyPr>
            <a:normAutofit lnSpcReduction="10000"/>
          </a:bodyPr>
          <a:lstStyle/>
          <a:p>
            <a:r>
              <a:rPr lang="mk-MK" sz="3600" dirty="0"/>
              <a:t>Корупцијата не може да се победи само со кривични гонења, со кампањи за борба против корупција или со основање на бројни нови државни органи  и тела за борба против корупција.</a:t>
            </a:r>
          </a:p>
          <a:p>
            <a:endParaRPr lang="en-MK" dirty="0"/>
          </a:p>
        </p:txBody>
      </p:sp>
    </p:spTree>
    <p:extLst>
      <p:ext uri="{BB962C8B-B14F-4D97-AF65-F5344CB8AC3E}">
        <p14:creationId xmlns:p14="http://schemas.microsoft.com/office/powerpoint/2010/main" val="42186516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3FA1060-4DC1-3B77-4711-A51A9F9C2C59}"/>
              </a:ext>
            </a:extLst>
          </p:cNvPr>
          <p:cNvSpPr>
            <a:spLocks noGrp="1"/>
          </p:cNvSpPr>
          <p:nvPr>
            <p:ph type="body" idx="1"/>
          </p:nvPr>
        </p:nvSpPr>
        <p:spPr/>
        <p:txBody>
          <a:bodyPr>
            <a:normAutofit fontScale="92500" lnSpcReduction="10000"/>
          </a:bodyPr>
          <a:lstStyle/>
          <a:p>
            <a:pPr algn="ctr"/>
            <a:r>
              <a:rPr lang="mk-MK" sz="2300" dirty="0"/>
              <a:t>ИНТЕГРИТЕТ</a:t>
            </a:r>
            <a:endParaRPr lang="en-US" sz="2300" dirty="0"/>
          </a:p>
        </p:txBody>
      </p:sp>
      <p:sp>
        <p:nvSpPr>
          <p:cNvPr id="6" name="Content Placeholder 5">
            <a:extLst>
              <a:ext uri="{FF2B5EF4-FFF2-40B4-BE49-F238E27FC236}">
                <a16:creationId xmlns:a16="http://schemas.microsoft.com/office/drawing/2014/main" id="{5CB97063-2CB0-7D72-B7CC-8B79AD57B060}"/>
              </a:ext>
            </a:extLst>
          </p:cNvPr>
          <p:cNvSpPr>
            <a:spLocks noGrp="1"/>
          </p:cNvSpPr>
          <p:nvPr>
            <p:ph sz="half" idx="2"/>
          </p:nvPr>
        </p:nvSpPr>
        <p:spPr/>
        <p:txBody>
          <a:bodyPr>
            <a:normAutofit lnSpcReduction="10000"/>
          </a:bodyPr>
          <a:lstStyle/>
          <a:p>
            <a:r>
              <a:rPr lang="mk-MK" sz="4000" dirty="0"/>
              <a:t>Практикување на општо прифатени вредности и норми во секојдневното однесување.</a:t>
            </a:r>
          </a:p>
        </p:txBody>
      </p:sp>
      <p:sp>
        <p:nvSpPr>
          <p:cNvPr id="9" name="Text Placeholder 8">
            <a:extLst>
              <a:ext uri="{FF2B5EF4-FFF2-40B4-BE49-F238E27FC236}">
                <a16:creationId xmlns:a16="http://schemas.microsoft.com/office/drawing/2014/main" id="{47B8E028-01D4-DF89-8CC1-891BED6CC4D1}"/>
              </a:ext>
            </a:extLst>
          </p:cNvPr>
          <p:cNvSpPr>
            <a:spLocks noGrp="1"/>
          </p:cNvSpPr>
          <p:nvPr>
            <p:ph type="body" sz="quarter" idx="3"/>
          </p:nvPr>
        </p:nvSpPr>
        <p:spPr/>
        <p:txBody>
          <a:bodyPr>
            <a:normAutofit fontScale="92500" lnSpcReduction="10000"/>
          </a:bodyPr>
          <a:lstStyle/>
          <a:p>
            <a:pPr algn="ctr"/>
            <a:r>
              <a:rPr lang="mk-MK" sz="3000" dirty="0"/>
              <a:t>ЈАВЕН (ИНСТИТУЦИОНАЛЕН) ИНТЕГРИТЕТ</a:t>
            </a:r>
            <a:endParaRPr lang="en-US" sz="3000" dirty="0"/>
          </a:p>
        </p:txBody>
      </p:sp>
      <p:sp>
        <p:nvSpPr>
          <p:cNvPr id="10" name="Content Placeholder 9">
            <a:extLst>
              <a:ext uri="{FF2B5EF4-FFF2-40B4-BE49-F238E27FC236}">
                <a16:creationId xmlns:a16="http://schemas.microsoft.com/office/drawing/2014/main" id="{9F29AB6E-CA5C-4F19-127B-13DDA6BCC665}"/>
              </a:ext>
            </a:extLst>
          </p:cNvPr>
          <p:cNvSpPr>
            <a:spLocks noGrp="1"/>
          </p:cNvSpPr>
          <p:nvPr>
            <p:ph sz="quarter" idx="4"/>
          </p:nvPr>
        </p:nvSpPr>
        <p:spPr>
          <a:xfrm>
            <a:off x="5821680" y="2743200"/>
            <a:ext cx="5966666" cy="3291840"/>
          </a:xfrm>
        </p:spPr>
        <p:txBody>
          <a:bodyPr>
            <a:normAutofit lnSpcReduction="10000"/>
          </a:bodyPr>
          <a:lstStyle/>
          <a:p>
            <a:r>
              <a:rPr lang="mk-MK" sz="4000" dirty="0"/>
              <a:t>Ако сите лица во институцијата имаат личен интегритет, тоа се рефлектира на институционалниот интегритет</a:t>
            </a:r>
            <a:r>
              <a:rPr lang="mk-MK" sz="3000" dirty="0"/>
              <a:t>.</a:t>
            </a:r>
            <a:endParaRPr lang="en-US" sz="3000" dirty="0"/>
          </a:p>
        </p:txBody>
      </p:sp>
      <p:sp>
        <p:nvSpPr>
          <p:cNvPr id="2" name="Title 1">
            <a:extLst>
              <a:ext uri="{FF2B5EF4-FFF2-40B4-BE49-F238E27FC236}">
                <a16:creationId xmlns:a16="http://schemas.microsoft.com/office/drawing/2014/main" id="{56350C45-4A55-7A94-1724-5C9C9A276F07}"/>
              </a:ext>
            </a:extLst>
          </p:cNvPr>
          <p:cNvSpPr>
            <a:spLocks noGrp="1"/>
          </p:cNvSpPr>
          <p:nvPr>
            <p:ph type="title"/>
          </p:nvPr>
        </p:nvSpPr>
        <p:spPr/>
        <p:txBody>
          <a:bodyPr>
            <a:normAutofit/>
          </a:bodyPr>
          <a:lstStyle/>
          <a:p>
            <a:pPr algn="ctr"/>
            <a:r>
              <a:rPr lang="mk-MK" dirty="0"/>
              <a:t>Поим НА ИНТЕГРИТЕТ </a:t>
            </a:r>
            <a:endParaRPr lang="en-MK" dirty="0"/>
          </a:p>
        </p:txBody>
      </p:sp>
    </p:spTree>
    <p:extLst>
      <p:ext uri="{BB962C8B-B14F-4D97-AF65-F5344CB8AC3E}">
        <p14:creationId xmlns:p14="http://schemas.microsoft.com/office/powerpoint/2010/main" val="28354657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50C45-4A55-7A94-1724-5C9C9A276F07}"/>
              </a:ext>
            </a:extLst>
          </p:cNvPr>
          <p:cNvSpPr>
            <a:spLocks noGrp="1"/>
          </p:cNvSpPr>
          <p:nvPr>
            <p:ph type="title"/>
          </p:nvPr>
        </p:nvSpPr>
        <p:spPr/>
        <p:txBody>
          <a:bodyPr>
            <a:normAutofit/>
          </a:bodyPr>
          <a:lstStyle/>
          <a:p>
            <a:pPr algn="ctr"/>
            <a:r>
              <a:rPr lang="mk-MK" dirty="0">
                <a:latin typeface="Cambria" panose="02040503050406030204" pitchFamily="18" charset="0"/>
                <a:ea typeface="Cambria" panose="02040503050406030204" pitchFamily="18" charset="0"/>
              </a:rPr>
              <a:t>Интегритет</a:t>
            </a:r>
            <a:endParaRPr lang="en-MK" dirty="0">
              <a:latin typeface="Cambria" panose="02040503050406030204" pitchFamily="18" charset="0"/>
              <a:ea typeface="Cambria" panose="02040503050406030204" pitchFamily="18" charset="0"/>
            </a:endParaRPr>
          </a:p>
        </p:txBody>
      </p:sp>
      <p:sp>
        <p:nvSpPr>
          <p:cNvPr id="10" name="Speech Bubble: Rectangle with Corners Rounded 6">
            <a:extLst>
              <a:ext uri="{FF2B5EF4-FFF2-40B4-BE49-F238E27FC236}">
                <a16:creationId xmlns:a16="http://schemas.microsoft.com/office/drawing/2014/main" id="{EFAC8F29-E79F-8A67-5146-544D246AB0C8}"/>
              </a:ext>
            </a:extLst>
          </p:cNvPr>
          <p:cNvSpPr>
            <a:spLocks noGrp="1" noChangeArrowheads="1"/>
          </p:cNvSpPr>
          <p:nvPr>
            <p:ph idx="1"/>
          </p:nvPr>
        </p:nvSpPr>
        <p:spPr bwMode="auto">
          <a:xfrm>
            <a:off x="1066800" y="1870363"/>
            <a:ext cx="10058400" cy="3782291"/>
          </a:xfrm>
          <a:prstGeom prst="wedgeRoundRectCallout">
            <a:avLst>
              <a:gd name="adj1" fmla="val -39431"/>
              <a:gd name="adj2" fmla="val 75028"/>
              <a:gd name="adj3" fmla="val 16667"/>
            </a:avLst>
          </a:prstGeom>
          <a:solidFill>
            <a:schemeClr val="accent2"/>
          </a:solidFill>
          <a:ln w="38100">
            <a:solidFill>
              <a:schemeClr val="accent2"/>
            </a:solidFill>
            <a:miter lim="800000"/>
            <a:headEnd/>
            <a:tailEnd/>
          </a:ln>
          <a:effectLst>
            <a:outerShdw dist="28398" dir="3806097" algn="ctr" rotWithShape="0">
              <a:srgbClr val="1F3763">
                <a:alpha val="50000"/>
              </a:srgbClr>
            </a:outerShdw>
          </a:effectLst>
        </p:spPr>
        <p:txBody>
          <a:bodyPr rot="0" vert="horz" wrap="square" lIns="91440" tIns="45720" rIns="91440" bIns="45720" anchor="t" anchorCtr="0" upright="1">
            <a:noAutofit/>
          </a:bodyPr>
          <a:lstStyle/>
          <a:p>
            <a:pPr marL="0" indent="0" algn="just">
              <a:buNone/>
            </a:pPr>
            <a:r>
              <a:rPr lang="mk-MK" sz="3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t>
            </a:r>
            <a:r>
              <a:rPr lang="mk-MK" sz="3200" dirty="0">
                <a:solidFill>
                  <a:schemeClr val="bg1"/>
                </a:solidFill>
              </a:rPr>
              <a:t>„</a:t>
            </a:r>
            <a:r>
              <a:rPr lang="mk-MK" sz="4000" dirty="0">
                <a:solidFill>
                  <a:schemeClr val="bg1"/>
                </a:solidFill>
              </a:rPr>
              <a:t>Од почетокот до крајот на вршење на дејноста, со </a:t>
            </a:r>
            <a:r>
              <a:rPr lang="mk-MK" sz="4000" dirty="0" err="1">
                <a:solidFill>
                  <a:schemeClr val="bg1"/>
                </a:solidFill>
              </a:rPr>
              <a:t>нарачателот</a:t>
            </a:r>
            <a:r>
              <a:rPr lang="mk-MK" sz="4000" dirty="0">
                <a:solidFill>
                  <a:schemeClr val="bg1"/>
                </a:solidFill>
              </a:rPr>
              <a:t>, странките и сите учесници во постапката, однесувај се како да се снима секоја твоја постапка и целата јавност има можност да го следи твоето однесување!“</a:t>
            </a:r>
            <a:endParaRPr lang="en-MK" sz="4000" dirty="0">
              <a:solidFill>
                <a:schemeClr val="bg1"/>
              </a:solidFill>
            </a:endParaRPr>
          </a:p>
          <a:p>
            <a:pPr marL="0" indent="0" algn="just">
              <a:buNone/>
            </a:pPr>
            <a:endParaRPr lang="en-MK"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59873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26624-F9A3-F0F9-7AF6-C6B8FEA31862}"/>
              </a:ext>
            </a:extLst>
          </p:cNvPr>
          <p:cNvSpPr>
            <a:spLocks noGrp="1"/>
          </p:cNvSpPr>
          <p:nvPr>
            <p:ph type="title"/>
          </p:nvPr>
        </p:nvSpPr>
        <p:spPr>
          <a:xfrm>
            <a:off x="838200" y="18255"/>
            <a:ext cx="10515600" cy="1325563"/>
          </a:xfrm>
        </p:spPr>
        <p:txBody>
          <a:bodyPr/>
          <a:lstStyle/>
          <a:p>
            <a:r>
              <a:rPr lang="mk-MK" dirty="0"/>
              <a:t>Интегритет базиран на норми</a:t>
            </a:r>
            <a:endParaRPr lang="en-MK" dirty="0"/>
          </a:p>
        </p:txBody>
      </p:sp>
      <p:sp>
        <p:nvSpPr>
          <p:cNvPr id="3" name="Content Placeholder 2">
            <a:extLst>
              <a:ext uri="{FF2B5EF4-FFF2-40B4-BE49-F238E27FC236}">
                <a16:creationId xmlns:a16="http://schemas.microsoft.com/office/drawing/2014/main" id="{F7AB535E-7022-9829-7C00-95F151844DD4}"/>
              </a:ext>
            </a:extLst>
          </p:cNvPr>
          <p:cNvSpPr>
            <a:spLocks noGrp="1"/>
          </p:cNvSpPr>
          <p:nvPr>
            <p:ph idx="1"/>
          </p:nvPr>
        </p:nvSpPr>
        <p:spPr>
          <a:xfrm>
            <a:off x="0" y="1253330"/>
            <a:ext cx="12192000" cy="5604669"/>
          </a:xfrm>
        </p:spPr>
        <p:txBody>
          <a:bodyPr>
            <a:noAutofit/>
          </a:bodyPr>
          <a:lstStyle/>
          <a:p>
            <a:r>
              <a:rPr lang="mk-MK" sz="3600" dirty="0"/>
              <a:t>Надворешна контрола преку пропишани постапки за заштита од корупција – нормативен пристап базиран на страв од казна</a:t>
            </a:r>
          </a:p>
          <a:p>
            <a:pPr marL="0" indent="0">
              <a:buNone/>
            </a:pPr>
            <a:r>
              <a:rPr lang="mk-MK" sz="3600" dirty="0"/>
              <a:t>Несакани резултати: начини за нивно избегнување: ланец на „врски“ и изнаоѓање „дупки“ во законите како  доцнење со вештачењето и барање дополнително време заради сложеност на предметот,  „навремено и ефикасно“ завршување на вештиот наод и мислење, но со однапред познат резултат во полза на </a:t>
            </a:r>
            <a:r>
              <a:rPr lang="mk-MK" sz="3600" dirty="0" err="1"/>
              <a:t>нарачателот</a:t>
            </a:r>
            <a:r>
              <a:rPr lang="mk-MK" sz="3600" dirty="0"/>
              <a:t>, прифаќање на подароци заради лимитираната награда со Тарифникот...</a:t>
            </a:r>
          </a:p>
        </p:txBody>
      </p:sp>
    </p:spTree>
    <p:extLst>
      <p:ext uri="{BB962C8B-B14F-4D97-AF65-F5344CB8AC3E}">
        <p14:creationId xmlns:p14="http://schemas.microsoft.com/office/powerpoint/2010/main" val="24685352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AB92D8-AA44-87DF-F40F-1A193BF78C21}"/>
              </a:ext>
            </a:extLst>
          </p:cNvPr>
          <p:cNvSpPr>
            <a:spLocks noGrp="1"/>
          </p:cNvSpPr>
          <p:nvPr>
            <p:ph type="title"/>
          </p:nvPr>
        </p:nvSpPr>
        <p:spPr>
          <a:xfrm>
            <a:off x="1389278" y="1233241"/>
            <a:ext cx="3240506" cy="4064628"/>
          </a:xfrm>
        </p:spPr>
        <p:txBody>
          <a:bodyPr>
            <a:normAutofit/>
          </a:bodyPr>
          <a:lstStyle/>
          <a:p>
            <a:r>
              <a:rPr lang="mk-MK" dirty="0">
                <a:solidFill>
                  <a:srgbClr val="FFFFFF"/>
                </a:solidFill>
              </a:rPr>
              <a:t>Градење интегритет „базиран на вредности“</a:t>
            </a:r>
            <a:endParaRPr lang="en-MK" dirty="0">
              <a:solidFill>
                <a:srgbClr val="FFFFFF"/>
              </a:solidFill>
            </a:endParaRPr>
          </a:p>
        </p:txBody>
      </p:sp>
      <p:sp>
        <p:nvSpPr>
          <p:cNvPr id="19"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261E38B-88C4-3B57-93D0-362DE1E1D8FB}"/>
              </a:ext>
            </a:extLst>
          </p:cNvPr>
          <p:cNvSpPr>
            <a:spLocks noGrp="1"/>
          </p:cNvSpPr>
          <p:nvPr>
            <p:ph idx="1"/>
          </p:nvPr>
        </p:nvSpPr>
        <p:spPr>
          <a:xfrm>
            <a:off x="5506644" y="228600"/>
            <a:ext cx="6682308" cy="6629400"/>
          </a:xfrm>
        </p:spPr>
        <p:txBody>
          <a:bodyPr anchor="t">
            <a:normAutofit/>
          </a:bodyPr>
          <a:lstStyle/>
          <a:p>
            <a:pPr marL="0" indent="0">
              <a:buNone/>
            </a:pPr>
            <a:r>
              <a:rPr lang="mk-MK" sz="3600" dirty="0"/>
              <a:t>Секој вештак треба да го постигне интегритетот на следниов начин:</a:t>
            </a:r>
            <a:endParaRPr lang="en-MK" sz="3600" dirty="0"/>
          </a:p>
          <a:p>
            <a:pPr lvl="0"/>
            <a:r>
              <a:rPr lang="mk-MK" sz="3600" dirty="0"/>
              <a:t>Правилно постапување дури и тогаш кога никој не гледа;</a:t>
            </a:r>
            <a:endParaRPr lang="en-MK" sz="3600" dirty="0"/>
          </a:p>
          <a:p>
            <a:pPr lvl="0"/>
            <a:r>
              <a:rPr lang="mk-MK" sz="3600" dirty="0"/>
              <a:t>Ставање на јавниот интерес пред сопствениот;</a:t>
            </a:r>
            <a:endParaRPr lang="en-MK" sz="3600" dirty="0"/>
          </a:p>
          <a:p>
            <a:r>
              <a:rPr lang="mk-MK" sz="3600" dirty="0"/>
              <a:t>Извршување на обврските на начин кој ќе го задоволи контролата на јавноста</a:t>
            </a:r>
            <a:r>
              <a:rPr lang="en-MK" dirty="0"/>
              <a:t> </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0228168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ED8B5E-5166-3386-8BCF-2A5EDB45652A}"/>
              </a:ext>
            </a:extLst>
          </p:cNvPr>
          <p:cNvSpPr>
            <a:spLocks noGrp="1"/>
          </p:cNvSpPr>
          <p:nvPr>
            <p:ph type="title"/>
          </p:nvPr>
        </p:nvSpPr>
        <p:spPr>
          <a:xfrm>
            <a:off x="686834" y="591344"/>
            <a:ext cx="3200400" cy="5585619"/>
          </a:xfrm>
        </p:spPr>
        <p:txBody>
          <a:bodyPr>
            <a:normAutofit/>
          </a:bodyPr>
          <a:lstStyle/>
          <a:p>
            <a:r>
              <a:rPr lang="mk-MK" dirty="0">
                <a:solidFill>
                  <a:srgbClr val="FFFFFF"/>
                </a:solidFill>
              </a:rPr>
              <a:t>Спречување на конфликт на интереси</a:t>
            </a:r>
            <a:endParaRPr lang="en-MK"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FE29D80-A5F9-7CC2-520F-870B31E8A5C1}"/>
              </a:ext>
            </a:extLst>
          </p:cNvPr>
          <p:cNvSpPr>
            <a:spLocks noGrp="1"/>
          </p:cNvSpPr>
          <p:nvPr>
            <p:ph idx="1"/>
          </p:nvPr>
        </p:nvSpPr>
        <p:spPr>
          <a:xfrm>
            <a:off x="4447308" y="591344"/>
            <a:ext cx="6906491" cy="5585619"/>
          </a:xfrm>
        </p:spPr>
        <p:txBody>
          <a:bodyPr anchor="ctr">
            <a:normAutofit/>
          </a:bodyPr>
          <a:lstStyle/>
          <a:p>
            <a:r>
              <a:rPr lang="mk-MK" b="1" dirty="0">
                <a:effectLst/>
                <a:latin typeface="Arial" panose="020B0604020202020204" pitchFamily="34" charset="0"/>
                <a:ea typeface="Times New Roman" panose="02020603050405020304" pitchFamily="18" charset="0"/>
              </a:rPr>
              <a:t>Вештакот нема да прифати вештачење </a:t>
            </a:r>
            <a:r>
              <a:rPr lang="mk-MK" dirty="0">
                <a:effectLst/>
                <a:latin typeface="Arial" panose="020B0604020202020204" pitchFamily="34" charset="0"/>
                <a:ea typeface="Times New Roman" panose="02020603050405020304" pitchFamily="18" charset="0"/>
              </a:rPr>
              <a:t>за конкретен предмет доколку </a:t>
            </a:r>
            <a:r>
              <a:rPr lang="en-US" dirty="0" err="1">
                <a:effectLst/>
                <a:latin typeface="Arial" panose="020B0604020202020204" pitchFamily="34" charset="0"/>
                <a:ea typeface="Times New Roman" panose="02020603050405020304" pitchFamily="18" charset="0"/>
              </a:rPr>
              <a:t>оцени</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дека</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постојат</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околности</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што</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може</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да</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влијааат</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врз</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непристрасното</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изготвување</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на</a:t>
            </a:r>
            <a:r>
              <a:rPr lang="mk-MK" dirty="0">
                <a:effectLst/>
                <a:latin typeface="Arial" panose="020B0604020202020204" pitchFamily="34" charset="0"/>
                <a:ea typeface="Times New Roman" panose="02020603050405020304" pitchFamily="18" charset="0"/>
              </a:rPr>
              <a:t> стручен наод и мислење </a:t>
            </a:r>
            <a:r>
              <a:rPr lang="en-US" dirty="0" err="1">
                <a:effectLst/>
                <a:latin typeface="Arial" panose="020B0604020202020204" pitchFamily="34" charset="0"/>
                <a:ea typeface="Times New Roman" panose="02020603050405020304" pitchFamily="18" charset="0"/>
              </a:rPr>
              <a:t>или</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кога</a:t>
            </a:r>
            <a:r>
              <a:rPr lang="en-US" dirty="0">
                <a:effectLst/>
                <a:latin typeface="Arial" panose="020B0604020202020204" pitchFamily="34" charset="0"/>
                <a:ea typeface="Times New Roman" panose="02020603050405020304" pitchFamily="18" charset="0"/>
              </a:rPr>
              <a:t> </a:t>
            </a:r>
            <a:r>
              <a:rPr lang="mk-MK" dirty="0">
                <a:effectLst/>
                <a:latin typeface="Arial" panose="020B0604020202020204" pitchFamily="34" charset="0"/>
                <a:ea typeface="Times New Roman" panose="02020603050405020304" pitchFamily="18" charset="0"/>
              </a:rPr>
              <a:t>вештакот </a:t>
            </a:r>
            <a:r>
              <a:rPr lang="en-US" dirty="0" err="1">
                <a:effectLst/>
                <a:latin typeface="Arial" panose="020B0604020202020204" pitchFamily="34" charset="0"/>
                <a:ea typeface="Times New Roman" panose="02020603050405020304" pitchFamily="18" charset="0"/>
              </a:rPr>
              <a:t>бил</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компромитиран</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во</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професионалното</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расудување</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поради</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влијание</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од</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други</a:t>
            </a:r>
            <a:r>
              <a:rPr lang="en-US" dirty="0">
                <a:effectLst/>
                <a:latin typeface="Arial" panose="020B0604020202020204" pitchFamily="34" charset="0"/>
                <a:ea typeface="Times New Roman" panose="02020603050405020304" pitchFamily="18" charset="0"/>
              </a:rPr>
              <a:t> </a:t>
            </a:r>
            <a:r>
              <a:rPr lang="en-US" dirty="0" err="1">
                <a:effectLst/>
                <a:latin typeface="Arial" panose="020B0604020202020204" pitchFamily="34" charset="0"/>
                <a:ea typeface="Times New Roman" panose="02020603050405020304" pitchFamily="18" charset="0"/>
              </a:rPr>
              <a:t>лица</a:t>
            </a:r>
            <a:r>
              <a:rPr lang="mk-MK" dirty="0">
                <a:effectLst/>
                <a:latin typeface="Arial" panose="020B0604020202020204" pitchFamily="34" charset="0"/>
                <a:ea typeface="Times New Roman" panose="02020603050405020304" pitchFamily="18" charset="0"/>
              </a:rPr>
              <a:t>.</a:t>
            </a:r>
            <a:endParaRPr lang="en-MK"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3876646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88C74-7FA8-35CE-D3E3-B64AD3887DDC}"/>
              </a:ext>
            </a:extLst>
          </p:cNvPr>
          <p:cNvSpPr>
            <a:spLocks noGrp="1"/>
          </p:cNvSpPr>
          <p:nvPr>
            <p:ph type="title"/>
          </p:nvPr>
        </p:nvSpPr>
        <p:spPr>
          <a:xfrm>
            <a:off x="838200" y="148281"/>
            <a:ext cx="10515600" cy="1099751"/>
          </a:xfrm>
        </p:spPr>
        <p:txBody>
          <a:bodyPr/>
          <a:lstStyle/>
          <a:p>
            <a:pPr algn="ctr"/>
            <a:r>
              <a:rPr lang="mk-MK" b="1" dirty="0"/>
              <a:t>Професионални одделенија</a:t>
            </a:r>
            <a:endParaRPr lang="en-MK" b="1" dirty="0"/>
          </a:p>
        </p:txBody>
      </p:sp>
      <p:sp>
        <p:nvSpPr>
          <p:cNvPr id="3" name="Content Placeholder 2">
            <a:extLst>
              <a:ext uri="{FF2B5EF4-FFF2-40B4-BE49-F238E27FC236}">
                <a16:creationId xmlns:a16="http://schemas.microsoft.com/office/drawing/2014/main" id="{335810EA-DE2C-9FB8-FA6A-801F5F86593F}"/>
              </a:ext>
            </a:extLst>
          </p:cNvPr>
          <p:cNvSpPr>
            <a:spLocks noGrp="1"/>
          </p:cNvSpPr>
          <p:nvPr>
            <p:ph idx="1"/>
          </p:nvPr>
        </p:nvSpPr>
        <p:spPr>
          <a:xfrm>
            <a:off x="86498" y="1248032"/>
            <a:ext cx="12356757" cy="5461687"/>
          </a:xfrm>
        </p:spPr>
        <p:txBody>
          <a:bodyPr>
            <a:noAutofit/>
          </a:bodyPr>
          <a:lstStyle/>
          <a:p>
            <a:r>
              <a:rPr lang="mk-MK" sz="3200" dirty="0">
                <a:latin typeface="Times New Roman" panose="02020603050405020304" pitchFamily="18" charset="0"/>
                <a:cs typeface="Times New Roman" panose="02020603050405020304" pitchFamily="18" charset="0"/>
              </a:rPr>
              <a:t>Член 65 став 2:</a:t>
            </a:r>
          </a:p>
          <a:p>
            <a:pPr marL="0" indent="0">
              <a:buNone/>
            </a:pPr>
            <a:r>
              <a:rPr lang="mk-MK" sz="32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Министерството за правда </a:t>
            </a:r>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во рок од два месеца од денот на влегувањето во сила на овој закон ќе </a:t>
            </a:r>
            <a:r>
              <a:rPr lang="mk-MK" sz="32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ги основа првите професионални одделенија на Комората,</a:t>
            </a:r>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mk-MK" sz="32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ќе ги избере раководителите и замениците-раководители </a:t>
            </a:r>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на професионалните одделенија и ќе се избере по еден член од секое професионално одделение како </a:t>
            </a:r>
            <a:r>
              <a:rPr lang="mk-MK" sz="3200" u="none" strike="noStrike" kern="100"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претавник</a:t>
            </a:r>
            <a:r>
              <a:rPr lang="mk-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во Основачкото собрание на Комората. </a:t>
            </a:r>
            <a:endParaRPr lang="en-MK" sz="32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r>
              <a:rPr lang="mk-MK" sz="3200" dirty="0">
                <a:latin typeface="Times New Roman" panose="02020603050405020304" pitchFamily="18" charset="0"/>
                <a:cs typeface="Times New Roman" panose="02020603050405020304" pitchFamily="18" charset="0"/>
              </a:rPr>
              <a:t>Член 8:</a:t>
            </a:r>
            <a:endParaRPr lang="en-MK"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buNone/>
            </a:pPr>
            <a:r>
              <a:rPr lang="mk-MK"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Областите во кои се врши вештачење се утврдуваат со </a:t>
            </a:r>
            <a:r>
              <a:rPr lang="mk-MK"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акт на Комората. </a:t>
            </a:r>
            <a:endParaRPr lang="en-MK"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942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66BC-5A1B-F99E-4E6D-8FD42D4FE5B6}"/>
              </a:ext>
            </a:extLst>
          </p:cNvPr>
          <p:cNvSpPr>
            <a:spLocks noGrp="1"/>
          </p:cNvSpPr>
          <p:nvPr>
            <p:ph type="title"/>
          </p:nvPr>
        </p:nvSpPr>
        <p:spPr/>
        <p:txBody>
          <a:bodyPr/>
          <a:lstStyle/>
          <a:p>
            <a:r>
              <a:rPr lang="mk-MK" dirty="0"/>
              <a:t>Спречување на конфликт на интереси</a:t>
            </a:r>
            <a:endParaRPr lang="en-MK" dirty="0"/>
          </a:p>
        </p:txBody>
      </p:sp>
      <p:sp>
        <p:nvSpPr>
          <p:cNvPr id="3" name="Content Placeholder 2">
            <a:extLst>
              <a:ext uri="{FF2B5EF4-FFF2-40B4-BE49-F238E27FC236}">
                <a16:creationId xmlns:a16="http://schemas.microsoft.com/office/drawing/2014/main" id="{324C9AD6-5AE2-AB30-79E4-BAF413E08037}"/>
              </a:ext>
            </a:extLst>
          </p:cNvPr>
          <p:cNvSpPr>
            <a:spLocks noGrp="1"/>
          </p:cNvSpPr>
          <p:nvPr>
            <p:ph idx="1"/>
          </p:nvPr>
        </p:nvSpPr>
        <p:spPr>
          <a:xfrm>
            <a:off x="838200" y="1825624"/>
            <a:ext cx="10515600" cy="4816475"/>
          </a:xfrm>
        </p:spPr>
        <p:txBody>
          <a:bodyPr>
            <a:normAutofit lnSpcReduction="10000"/>
          </a:bodyPr>
          <a:lstStyle/>
          <a:p>
            <a:r>
              <a:rPr lang="mk-MK" sz="3200" dirty="0">
                <a:effectLst/>
                <a:latin typeface="Arial" panose="020B0604020202020204" pitchFamily="34" charset="0"/>
                <a:ea typeface="Tahoma" panose="020B0604030504040204" pitchFamily="34" charset="0"/>
              </a:rPr>
              <a:t>Вештакот е должен да го избегнува секој судир на интереси кој може да биде предизвикан од </a:t>
            </a:r>
          </a:p>
          <a:p>
            <a:pPr marL="0" indent="0">
              <a:buNone/>
            </a:pPr>
            <a:r>
              <a:rPr lang="mk-MK" sz="3200" b="1" dirty="0">
                <a:effectLst/>
                <a:latin typeface="Arial" panose="020B0604020202020204" pitchFamily="34" charset="0"/>
                <a:ea typeface="Tahoma" panose="020B0604030504040204" pitchFamily="34" charset="0"/>
              </a:rPr>
              <a:t>лични, семејни, блиски, антагонистички</a:t>
            </a:r>
            <a:r>
              <a:rPr lang="mk-MK" sz="3200" dirty="0">
                <a:effectLst/>
                <a:latin typeface="Arial" panose="020B0604020202020204" pitchFamily="34" charset="0"/>
                <a:ea typeface="Tahoma" panose="020B0604030504040204" pitchFamily="34" charset="0"/>
              </a:rPr>
              <a:t> и слични врски; </a:t>
            </a:r>
          </a:p>
          <a:p>
            <a:pPr marL="0" indent="0">
              <a:buNone/>
            </a:pPr>
            <a:r>
              <a:rPr lang="mk-MK" sz="3200" b="1" dirty="0">
                <a:effectLst/>
                <a:latin typeface="Arial" panose="020B0604020202020204" pitchFamily="34" charset="0"/>
                <a:ea typeface="Tahoma" panose="020B0604030504040204" pitchFamily="34" charset="0"/>
              </a:rPr>
              <a:t>притисоци и ветувања </a:t>
            </a:r>
            <a:r>
              <a:rPr lang="mk-MK" sz="3200" dirty="0">
                <a:effectLst/>
                <a:latin typeface="Arial" panose="020B0604020202020204" pitchFamily="34" charset="0"/>
                <a:ea typeface="Tahoma" panose="020B0604030504040204" pitchFamily="34" charset="0"/>
              </a:rPr>
              <a:t>од страна на нарачател на вештачење, учесник во постапката, претпоставен или од друго лице; </a:t>
            </a:r>
          </a:p>
          <a:p>
            <a:pPr marL="0" indent="0">
              <a:buNone/>
            </a:pPr>
            <a:r>
              <a:rPr lang="mk-MK" sz="3200" b="1" dirty="0">
                <a:effectLst/>
                <a:latin typeface="Arial" panose="020B0604020202020204" pitchFamily="34" charset="0"/>
                <a:ea typeface="Tahoma" panose="020B0604030504040204" pitchFamily="34" charset="0"/>
              </a:rPr>
              <a:t>финансиски интереси или примање надомест од било каков вид </a:t>
            </a:r>
            <a:r>
              <a:rPr lang="mk-MK" sz="3200" dirty="0">
                <a:effectLst/>
                <a:latin typeface="Arial" panose="020B0604020202020204" pitchFamily="34" charset="0"/>
                <a:ea typeface="Tahoma" panose="020B0604030504040204" pitchFamily="34" charset="0"/>
              </a:rPr>
              <a:t>што би довело до претпоставка за постоење на влијание врз објективноста на вештачењето.</a:t>
            </a:r>
            <a:endParaRPr lang="en-MK" sz="3200"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12984280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69A10C-3F48-3985-05B5-806DEED9C771}"/>
              </a:ext>
            </a:extLst>
          </p:cNvPr>
          <p:cNvSpPr>
            <a:spLocks noGrp="1"/>
          </p:cNvSpPr>
          <p:nvPr>
            <p:ph type="title"/>
          </p:nvPr>
        </p:nvSpPr>
        <p:spPr>
          <a:xfrm>
            <a:off x="686834" y="591344"/>
            <a:ext cx="3200400" cy="5585619"/>
          </a:xfrm>
        </p:spPr>
        <p:txBody>
          <a:bodyPr>
            <a:normAutofit/>
          </a:bodyPr>
          <a:lstStyle/>
          <a:p>
            <a:r>
              <a:rPr lang="mk-MK">
                <a:solidFill>
                  <a:srgbClr val="FFFFFF"/>
                </a:solidFill>
              </a:rPr>
              <a:t>Спречување на конфликт на интереси</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3DFEAF7-D21D-3541-2747-E3E1D2D72F83}"/>
              </a:ext>
            </a:extLst>
          </p:cNvPr>
          <p:cNvSpPr>
            <a:spLocks noGrp="1"/>
          </p:cNvSpPr>
          <p:nvPr>
            <p:ph idx="1"/>
          </p:nvPr>
        </p:nvSpPr>
        <p:spPr>
          <a:xfrm>
            <a:off x="4447308" y="591344"/>
            <a:ext cx="6906491" cy="5585619"/>
          </a:xfrm>
        </p:spPr>
        <p:txBody>
          <a:bodyPr anchor="ctr">
            <a:normAutofit/>
          </a:bodyPr>
          <a:lstStyle/>
          <a:p>
            <a:r>
              <a:rPr lang="mk-MK" dirty="0">
                <a:effectLst/>
                <a:latin typeface="Arial" panose="020B0604020202020204" pitchFamily="34" charset="0"/>
                <a:ea typeface="Tahoma" panose="020B0604030504040204" pitchFamily="34" charset="0"/>
              </a:rPr>
              <a:t>Вештакот нема да прифати надомест, попуст, услуга или друг вид материјална или нематеријална корист за себе или за друг која може да се смета за конфликт на интереси со било кој учесник во постапката или со службените лица кои ја водат истата.</a:t>
            </a:r>
            <a:endParaRPr lang="en-MK"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24700293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24E3ACE-C8EF-CEE5-31ED-F8EBC07DB13F}"/>
              </a:ext>
            </a:extLst>
          </p:cNvPr>
          <p:cNvSpPr>
            <a:spLocks noGrp="1"/>
          </p:cNvSpPr>
          <p:nvPr>
            <p:ph type="body" idx="1"/>
          </p:nvPr>
        </p:nvSpPr>
        <p:spPr/>
        <p:txBody>
          <a:bodyPr>
            <a:noAutofit/>
          </a:bodyPr>
          <a:lstStyle/>
          <a:p>
            <a:endParaRPr lang="mk-MK" sz="3500" b="1" dirty="0">
              <a:latin typeface="+mn-lt"/>
            </a:endParaRPr>
          </a:p>
          <a:p>
            <a:pPr algn="ctr"/>
            <a:r>
              <a:rPr lang="mk-MK" sz="3500" b="1" dirty="0">
                <a:latin typeface="+mn-lt"/>
              </a:rPr>
              <a:t>Корупција</a:t>
            </a:r>
            <a:endParaRPr lang="en-US" sz="3500" dirty="0"/>
          </a:p>
          <a:p>
            <a:endParaRPr lang="en-US" sz="3500" dirty="0"/>
          </a:p>
        </p:txBody>
      </p:sp>
      <p:sp>
        <p:nvSpPr>
          <p:cNvPr id="10" name="Text Placeholder 9">
            <a:extLst>
              <a:ext uri="{FF2B5EF4-FFF2-40B4-BE49-F238E27FC236}">
                <a16:creationId xmlns:a16="http://schemas.microsoft.com/office/drawing/2014/main" id="{CF3F9BC7-A2D8-9391-0954-215BE64A84E3}"/>
              </a:ext>
            </a:extLst>
          </p:cNvPr>
          <p:cNvSpPr>
            <a:spLocks noGrp="1"/>
          </p:cNvSpPr>
          <p:nvPr>
            <p:ph type="body" sz="quarter" idx="3"/>
          </p:nvPr>
        </p:nvSpPr>
        <p:spPr/>
        <p:txBody>
          <a:bodyPr>
            <a:normAutofit/>
          </a:bodyPr>
          <a:lstStyle/>
          <a:p>
            <a:pPr algn="ctr"/>
            <a:r>
              <a:rPr lang="mk-MK" sz="3500" b="1" dirty="0">
                <a:latin typeface="+mn-lt"/>
              </a:rPr>
              <a:t>Судир на интереси </a:t>
            </a:r>
            <a:r>
              <a:rPr lang="mk-MK" sz="3500" dirty="0">
                <a:latin typeface="+mn-lt"/>
              </a:rPr>
              <a:t> </a:t>
            </a:r>
          </a:p>
        </p:txBody>
      </p:sp>
      <p:sp>
        <p:nvSpPr>
          <p:cNvPr id="11" name="Content Placeholder 10">
            <a:extLst>
              <a:ext uri="{FF2B5EF4-FFF2-40B4-BE49-F238E27FC236}">
                <a16:creationId xmlns:a16="http://schemas.microsoft.com/office/drawing/2014/main" id="{5BB5F7F8-3654-3891-65B0-DCD994450E77}"/>
              </a:ext>
            </a:extLst>
          </p:cNvPr>
          <p:cNvSpPr>
            <a:spLocks noGrp="1"/>
          </p:cNvSpPr>
          <p:nvPr>
            <p:ph sz="quarter" idx="4"/>
          </p:nvPr>
        </p:nvSpPr>
        <p:spPr/>
        <p:txBody>
          <a:bodyPr>
            <a:normAutofit/>
          </a:bodyPr>
          <a:lstStyle/>
          <a:p>
            <a:pPr marL="0" lvl="0" indent="0" algn="ctr">
              <a:buNone/>
            </a:pPr>
            <a:r>
              <a:rPr lang="mk-MK" sz="2400" b="1" dirty="0"/>
              <a:t>Состојба во која службеното лице има приватен интерес што влијае или може да влијае врз непристрасното вршење на неговите јавни овластувања или службени должности</a:t>
            </a:r>
          </a:p>
          <a:p>
            <a:pPr marL="0" lvl="0" indent="0">
              <a:buNone/>
            </a:pPr>
            <a:endParaRPr lang="mk-MK" sz="1600" dirty="0"/>
          </a:p>
          <a:p>
            <a:pPr marL="0" lvl="0" indent="0">
              <a:buNone/>
            </a:pPr>
            <a:r>
              <a:rPr lang="mk-MK" sz="1800" dirty="0"/>
              <a:t>(Закон за спречување на корупцијата и судирот на интереси чл. 2 ст.3) </a:t>
            </a:r>
            <a:endParaRPr lang="en-US" sz="1800" dirty="0"/>
          </a:p>
          <a:p>
            <a:endParaRPr lang="en-US" dirty="0"/>
          </a:p>
        </p:txBody>
      </p:sp>
      <p:sp>
        <p:nvSpPr>
          <p:cNvPr id="2" name="Title 1">
            <a:extLst>
              <a:ext uri="{FF2B5EF4-FFF2-40B4-BE49-F238E27FC236}">
                <a16:creationId xmlns:a16="http://schemas.microsoft.com/office/drawing/2014/main" id="{56350C45-4A55-7A94-1724-5C9C9A276F07}"/>
              </a:ext>
            </a:extLst>
          </p:cNvPr>
          <p:cNvSpPr>
            <a:spLocks noGrp="1"/>
          </p:cNvSpPr>
          <p:nvPr>
            <p:ph type="title"/>
          </p:nvPr>
        </p:nvSpPr>
        <p:spPr/>
        <p:txBody>
          <a:bodyPr>
            <a:normAutofit/>
          </a:bodyPr>
          <a:lstStyle/>
          <a:p>
            <a:pPr algn="ctr"/>
            <a:r>
              <a:rPr lang="mk-MK" dirty="0"/>
              <a:t>Законски дефиниции</a:t>
            </a:r>
            <a:br>
              <a:rPr lang="mk-MK" dirty="0"/>
            </a:br>
            <a:endParaRPr lang="en-MK" dirty="0"/>
          </a:p>
        </p:txBody>
      </p:sp>
      <p:sp>
        <p:nvSpPr>
          <p:cNvPr id="12" name="Content Placeholder 11">
            <a:extLst>
              <a:ext uri="{FF2B5EF4-FFF2-40B4-BE49-F238E27FC236}">
                <a16:creationId xmlns:a16="http://schemas.microsoft.com/office/drawing/2014/main" id="{7E9CDEF8-6539-13CA-7D59-42151F701878}"/>
              </a:ext>
            </a:extLst>
          </p:cNvPr>
          <p:cNvSpPr>
            <a:spLocks noGrp="1"/>
          </p:cNvSpPr>
          <p:nvPr>
            <p:ph sz="half" idx="2"/>
          </p:nvPr>
        </p:nvSpPr>
        <p:spPr/>
        <p:txBody>
          <a:bodyPr/>
          <a:lstStyle/>
          <a:p>
            <a:pPr marL="0" lvl="0" indent="0" algn="ctr">
              <a:buNone/>
            </a:pPr>
            <a:r>
              <a:rPr lang="mk-MK" sz="2400" b="1" dirty="0"/>
              <a:t>З</a:t>
            </a:r>
            <a:r>
              <a:rPr lang="en-US" sz="2400" b="1" dirty="0" err="1"/>
              <a:t>лоупотреба</a:t>
            </a:r>
            <a:r>
              <a:rPr lang="en-US" sz="2400" b="1" dirty="0"/>
              <a:t> </a:t>
            </a:r>
            <a:r>
              <a:rPr lang="en-US" sz="2400" b="1" dirty="0" err="1"/>
              <a:t>на</a:t>
            </a:r>
            <a:r>
              <a:rPr lang="en-US" sz="2400" b="1" dirty="0"/>
              <a:t> </a:t>
            </a:r>
            <a:r>
              <a:rPr lang="en-US" sz="2400" b="1" dirty="0" err="1"/>
              <a:t>функцијата</a:t>
            </a:r>
            <a:r>
              <a:rPr lang="en-US" sz="2400" b="1" dirty="0"/>
              <a:t>, </a:t>
            </a:r>
            <a:r>
              <a:rPr lang="en-US" sz="2400" b="1" dirty="0" err="1"/>
              <a:t>јавното</a:t>
            </a:r>
            <a:r>
              <a:rPr lang="en-US" sz="2400" b="1" dirty="0"/>
              <a:t> </a:t>
            </a:r>
            <a:r>
              <a:rPr lang="en-US" sz="2400" b="1" dirty="0" err="1"/>
              <a:t>овластување</a:t>
            </a:r>
            <a:r>
              <a:rPr lang="en-US" sz="2400" b="1" dirty="0"/>
              <a:t>, </a:t>
            </a:r>
            <a:r>
              <a:rPr lang="en-US" sz="2400" b="1" dirty="0" err="1"/>
              <a:t>службената</a:t>
            </a:r>
            <a:r>
              <a:rPr lang="en-US" sz="2400" b="1" dirty="0"/>
              <a:t> </a:t>
            </a:r>
            <a:r>
              <a:rPr lang="en-US" sz="2400" b="1" dirty="0" err="1"/>
              <a:t>должност</a:t>
            </a:r>
            <a:r>
              <a:rPr lang="en-US" sz="2400" b="1" dirty="0"/>
              <a:t> </a:t>
            </a:r>
            <a:r>
              <a:rPr lang="en-US" sz="2400" b="1" dirty="0" err="1"/>
              <a:t>или</a:t>
            </a:r>
            <a:r>
              <a:rPr lang="en-US" sz="2400" b="1" dirty="0"/>
              <a:t> </a:t>
            </a:r>
            <a:r>
              <a:rPr lang="en-US" sz="2400" b="1" dirty="0" err="1"/>
              <a:t>положба</a:t>
            </a:r>
            <a:r>
              <a:rPr lang="en-US" sz="2400" b="1" dirty="0"/>
              <a:t> </a:t>
            </a:r>
            <a:r>
              <a:rPr lang="en-US" sz="2400" b="1" dirty="0" err="1"/>
              <a:t>за</a:t>
            </a:r>
            <a:r>
              <a:rPr lang="en-US" sz="2400" b="1" dirty="0"/>
              <a:t> </a:t>
            </a:r>
            <a:r>
              <a:rPr lang="en-US" sz="2400" b="1" dirty="0" err="1"/>
              <a:t>остварување</a:t>
            </a:r>
            <a:r>
              <a:rPr lang="en-US" sz="2400" b="1" dirty="0"/>
              <a:t> </a:t>
            </a:r>
            <a:r>
              <a:rPr lang="en-US" sz="2400" b="1" dirty="0" err="1"/>
              <a:t>на</a:t>
            </a:r>
            <a:r>
              <a:rPr lang="en-US" sz="2400" b="1" dirty="0"/>
              <a:t> </a:t>
            </a:r>
            <a:r>
              <a:rPr lang="en-US" sz="2400" b="1" dirty="0" err="1"/>
              <a:t>корист</a:t>
            </a:r>
            <a:r>
              <a:rPr lang="en-US" sz="2400" b="1" dirty="0"/>
              <a:t>, </a:t>
            </a:r>
            <a:r>
              <a:rPr lang="en-US" sz="2400" b="1" dirty="0" err="1"/>
              <a:t>директно</a:t>
            </a:r>
            <a:r>
              <a:rPr lang="en-US" sz="2400" b="1" dirty="0"/>
              <a:t> </a:t>
            </a:r>
            <a:r>
              <a:rPr lang="en-US" sz="2400" b="1" dirty="0" err="1"/>
              <a:t>или</a:t>
            </a:r>
            <a:r>
              <a:rPr lang="en-US" sz="2400" b="1" dirty="0"/>
              <a:t> </a:t>
            </a:r>
            <a:r>
              <a:rPr lang="en-US" sz="2400" b="1" dirty="0" err="1"/>
              <a:t>преку</a:t>
            </a:r>
            <a:r>
              <a:rPr lang="en-US" sz="2400" b="1" dirty="0"/>
              <a:t> </a:t>
            </a:r>
            <a:r>
              <a:rPr lang="en-US" sz="2400" b="1" dirty="0" err="1"/>
              <a:t>посредник</a:t>
            </a:r>
            <a:r>
              <a:rPr lang="en-US" sz="2400" b="1" dirty="0"/>
              <a:t>, </a:t>
            </a:r>
            <a:r>
              <a:rPr lang="en-US" sz="2400" b="1" dirty="0" err="1"/>
              <a:t>за</a:t>
            </a:r>
            <a:r>
              <a:rPr lang="en-US" sz="2400" b="1" dirty="0"/>
              <a:t> </a:t>
            </a:r>
            <a:r>
              <a:rPr lang="en-US" sz="2400" b="1" dirty="0" err="1"/>
              <a:t>себе</a:t>
            </a:r>
            <a:r>
              <a:rPr lang="en-US" sz="2400" b="1" dirty="0"/>
              <a:t> </a:t>
            </a:r>
            <a:r>
              <a:rPr lang="en-US" sz="2400" b="1" dirty="0" err="1"/>
              <a:t>или</a:t>
            </a:r>
            <a:r>
              <a:rPr lang="en-US" sz="2400" b="1" dirty="0"/>
              <a:t> </a:t>
            </a:r>
            <a:r>
              <a:rPr lang="en-US" sz="2400" b="1" dirty="0" err="1"/>
              <a:t>за</a:t>
            </a:r>
            <a:r>
              <a:rPr lang="en-US" sz="2400" b="1" dirty="0"/>
              <a:t> </a:t>
            </a:r>
            <a:r>
              <a:rPr lang="en-US" sz="2400" b="1" dirty="0" err="1"/>
              <a:t>друг</a:t>
            </a:r>
            <a:r>
              <a:rPr lang="en-US" sz="2400" b="1" dirty="0"/>
              <a:t> </a:t>
            </a:r>
            <a:endParaRPr lang="mk-MK" sz="2400" b="1" dirty="0"/>
          </a:p>
          <a:p>
            <a:pPr marL="0" lvl="0" indent="0">
              <a:buNone/>
            </a:pPr>
            <a:endParaRPr lang="mk-MK" sz="1800" dirty="0"/>
          </a:p>
          <a:p>
            <a:pPr marL="0" lvl="0" indent="0">
              <a:buNone/>
            </a:pPr>
            <a:r>
              <a:rPr lang="mk-MK" sz="1800" dirty="0"/>
              <a:t>(Закон за спречување на корупцијата и судирот на интереси чл. 2 ст.1) </a:t>
            </a:r>
            <a:endParaRPr lang="en-US" sz="1800" dirty="0"/>
          </a:p>
          <a:p>
            <a:pPr lvl="0"/>
            <a:endParaRPr lang="en-US" sz="1800" dirty="0"/>
          </a:p>
        </p:txBody>
      </p:sp>
    </p:spTree>
    <p:extLst>
      <p:ext uri="{BB962C8B-B14F-4D97-AF65-F5344CB8AC3E}">
        <p14:creationId xmlns:p14="http://schemas.microsoft.com/office/powerpoint/2010/main" val="20120275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ABAC1-6A94-50C5-80AC-4427CBAF3C7E}"/>
              </a:ext>
            </a:extLst>
          </p:cNvPr>
          <p:cNvSpPr>
            <a:spLocks noGrp="1"/>
          </p:cNvSpPr>
          <p:nvPr>
            <p:ph type="title"/>
          </p:nvPr>
        </p:nvSpPr>
        <p:spPr/>
        <p:txBody>
          <a:bodyPr/>
          <a:lstStyle/>
          <a:p>
            <a:pPr algn="ctr"/>
            <a:r>
              <a:rPr lang="mk-MK" dirty="0"/>
              <a:t>Спречување на корупција и судир на интереси</a:t>
            </a:r>
            <a:endParaRPr lang="en-US" dirty="0"/>
          </a:p>
        </p:txBody>
      </p:sp>
      <p:sp>
        <p:nvSpPr>
          <p:cNvPr id="3" name="Content Placeholder 2">
            <a:extLst>
              <a:ext uri="{FF2B5EF4-FFF2-40B4-BE49-F238E27FC236}">
                <a16:creationId xmlns:a16="http://schemas.microsoft.com/office/drawing/2014/main" id="{A797006A-168D-3EFE-50D1-BB1CBAC9F124}"/>
              </a:ext>
            </a:extLst>
          </p:cNvPr>
          <p:cNvSpPr>
            <a:spLocks noGrp="1"/>
          </p:cNvSpPr>
          <p:nvPr>
            <p:ph idx="1"/>
          </p:nvPr>
        </p:nvSpPr>
        <p:spPr/>
        <p:txBody>
          <a:bodyPr>
            <a:normAutofit fontScale="92500" lnSpcReduction="20000"/>
          </a:bodyPr>
          <a:lstStyle/>
          <a:p>
            <a:r>
              <a:rPr lang="mk-MK" sz="2800" dirty="0">
                <a:latin typeface="Cambria" panose="02040503050406030204" pitchFamily="18" charset="0"/>
                <a:ea typeface="Cambria" panose="02040503050406030204" pitchFamily="18" charset="0"/>
              </a:rPr>
              <a:t>Различни поими, односно термините корупција и судир на интереси не се синоними.</a:t>
            </a:r>
          </a:p>
          <a:p>
            <a:r>
              <a:rPr lang="mk-MK" sz="2800" dirty="0">
                <a:latin typeface="Cambria" panose="02040503050406030204" pitchFamily="18" charset="0"/>
                <a:ea typeface="Cambria" panose="02040503050406030204" pitchFamily="18" charset="0"/>
              </a:rPr>
              <a:t>Постоењето на судир на интереси може, но и не мора да доведе до корупција.</a:t>
            </a:r>
          </a:p>
          <a:p>
            <a:r>
              <a:rPr lang="mk-MK" sz="2800" dirty="0">
                <a:latin typeface="Cambria" panose="02040503050406030204" pitchFamily="18" charset="0"/>
                <a:ea typeface="Cambria" panose="02040503050406030204" pitchFamily="18" charset="0"/>
              </a:rPr>
              <a:t>Секој може да се јави во состојба на судир на интереси, на пример</a:t>
            </a:r>
          </a:p>
          <a:p>
            <a:pPr lvl="1"/>
            <a:r>
              <a:rPr lang="mk-MK" sz="2800" dirty="0">
                <a:latin typeface="Cambria" panose="02040503050406030204" pitchFamily="18" charset="0"/>
                <a:ea typeface="Cambria" panose="02040503050406030204" pitchFamily="18" charset="0"/>
              </a:rPr>
              <a:t> </a:t>
            </a:r>
            <a:r>
              <a:rPr lang="mk-MK" sz="2400" b="1" dirty="0">
                <a:solidFill>
                  <a:schemeClr val="accent2"/>
                </a:solidFill>
                <a:latin typeface="Cambria" panose="02040503050406030204" pitchFamily="18" charset="0"/>
                <a:ea typeface="Cambria" panose="02040503050406030204" pitchFamily="18" charset="0"/>
              </a:rPr>
              <a:t>вештак треба да вештачи за обвинет во постапка во која јавниот обвинител е родител на вештакот. Што доколку не се работи за родител туку за кум на вештакот?</a:t>
            </a:r>
          </a:p>
          <a:p>
            <a:pPr lvl="1"/>
            <a:r>
              <a:rPr lang="mk-MK" sz="2400" b="1" dirty="0">
                <a:solidFill>
                  <a:schemeClr val="accent2"/>
                </a:solidFill>
                <a:latin typeface="Cambria" panose="02040503050406030204" pitchFamily="18" charset="0"/>
                <a:ea typeface="Cambria" panose="02040503050406030204" pitchFamily="18" charset="0"/>
              </a:rPr>
              <a:t> </a:t>
            </a:r>
            <a:r>
              <a:rPr lang="mk-MK" b="1" dirty="0">
                <a:solidFill>
                  <a:schemeClr val="accent2"/>
                </a:solidFill>
                <a:latin typeface="Cambria" panose="02040503050406030204" pitchFamily="18" charset="0"/>
                <a:ea typeface="Cambria" panose="02040503050406030204" pitchFamily="18" charset="0"/>
              </a:rPr>
              <a:t>министерство бара вештак за спроведување на управна постапка, а вештакот е поранешна сопруга на министерот</a:t>
            </a:r>
            <a:endParaRPr lang="mk-MK" sz="2400" b="1" dirty="0">
              <a:solidFill>
                <a:schemeClr val="accent2"/>
              </a:solidFill>
              <a:latin typeface="Cambria" panose="02040503050406030204" pitchFamily="18" charset="0"/>
              <a:ea typeface="Cambria" panose="02040503050406030204" pitchFamily="18" charset="0"/>
            </a:endParaRPr>
          </a:p>
          <a:p>
            <a:pPr lvl="1"/>
            <a:r>
              <a:rPr lang="mk-MK" sz="2400" b="1" dirty="0">
                <a:solidFill>
                  <a:schemeClr val="accent2"/>
                </a:solidFill>
                <a:latin typeface="Cambria" panose="02040503050406030204" pitchFamily="18" charset="0"/>
                <a:ea typeface="Cambria" panose="02040503050406030204" pitchFamily="18" charset="0"/>
              </a:rPr>
              <a:t> </a:t>
            </a:r>
            <a:r>
              <a:rPr lang="mk-MK" b="1" dirty="0">
                <a:solidFill>
                  <a:schemeClr val="accent2"/>
                </a:solidFill>
                <a:latin typeface="Cambria" panose="02040503050406030204" pitchFamily="18" charset="0"/>
                <a:ea typeface="Cambria" panose="02040503050406030204" pitchFamily="18" charset="0"/>
              </a:rPr>
              <a:t>вештакот е назначен за член во Дисциплинска постапка против вештак – негов колега од иста компанија</a:t>
            </a:r>
            <a:endParaRPr lang="mk-MK" sz="2400" b="1" dirty="0">
              <a:solidFill>
                <a:schemeClr val="accent2"/>
              </a:solidFill>
              <a:latin typeface="Cambria" panose="02040503050406030204" pitchFamily="18" charset="0"/>
              <a:ea typeface="Cambria" panose="02040503050406030204" pitchFamily="18" charset="0"/>
            </a:endParaRPr>
          </a:p>
          <a:p>
            <a:r>
              <a:rPr lang="mk-MK" sz="2600" dirty="0">
                <a:latin typeface="Cambria" panose="02040503050406030204" pitchFamily="18" charset="0"/>
                <a:ea typeface="Cambria" panose="02040503050406030204" pitchFamily="18" charset="0"/>
              </a:rPr>
              <a:t>Ако правилно се постапи, судирот не преоѓа во корупција. </a:t>
            </a:r>
          </a:p>
          <a:p>
            <a:pPr lvl="1"/>
            <a:endParaRPr lang="mk-MK"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06596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15A804-297A-5BCD-F796-89B0ED7C0BD0}"/>
              </a:ext>
            </a:extLst>
          </p:cNvPr>
          <p:cNvSpPr/>
          <p:nvPr/>
        </p:nvSpPr>
        <p:spPr>
          <a:xfrm>
            <a:off x="717755" y="2775154"/>
            <a:ext cx="2802194" cy="1307691"/>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mk-MK" sz="3000" b="1" dirty="0">
                <a:latin typeface="Cambria" panose="02040503050406030204" pitchFamily="18" charset="0"/>
                <a:ea typeface="Cambria" panose="02040503050406030204" pitchFamily="18" charset="0"/>
              </a:rPr>
              <a:t>СУДИР </a:t>
            </a:r>
          </a:p>
          <a:p>
            <a:pPr algn="ctr"/>
            <a:r>
              <a:rPr lang="mk-MK" sz="3000" b="1" dirty="0">
                <a:latin typeface="Cambria" panose="02040503050406030204" pitchFamily="18" charset="0"/>
                <a:ea typeface="Cambria" panose="02040503050406030204" pitchFamily="18" charset="0"/>
              </a:rPr>
              <a:t>НА ИНТЕРЕСИ</a:t>
            </a:r>
            <a:endParaRPr lang="en-US" sz="3000" b="1" dirty="0">
              <a:latin typeface="Cambria" panose="02040503050406030204" pitchFamily="18" charset="0"/>
              <a:ea typeface="Cambria" panose="02040503050406030204" pitchFamily="18" charset="0"/>
            </a:endParaRPr>
          </a:p>
        </p:txBody>
      </p:sp>
      <p:pic>
        <p:nvPicPr>
          <p:cNvPr id="4" name="Graphic 3" descr="Stop outline">
            <a:extLst>
              <a:ext uri="{FF2B5EF4-FFF2-40B4-BE49-F238E27FC236}">
                <a16:creationId xmlns:a16="http://schemas.microsoft.com/office/drawing/2014/main" id="{7EE6F19B-6E96-0277-9018-7E39AE8FC8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4333570" y="1561347"/>
            <a:ext cx="3509160" cy="3509160"/>
          </a:xfrm>
          <a:prstGeom prst="rect">
            <a:avLst/>
          </a:prstGeom>
        </p:spPr>
      </p:pic>
      <p:sp>
        <p:nvSpPr>
          <p:cNvPr id="5" name="Rectangle 4">
            <a:extLst>
              <a:ext uri="{FF2B5EF4-FFF2-40B4-BE49-F238E27FC236}">
                <a16:creationId xmlns:a16="http://schemas.microsoft.com/office/drawing/2014/main" id="{B53769C5-5D7F-92F7-AD59-0788E9F16B3F}"/>
              </a:ext>
            </a:extLst>
          </p:cNvPr>
          <p:cNvSpPr/>
          <p:nvPr/>
        </p:nvSpPr>
        <p:spPr>
          <a:xfrm>
            <a:off x="8672051" y="2775153"/>
            <a:ext cx="2802194" cy="1307691"/>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mk-MK" sz="3000" b="1" dirty="0">
                <a:latin typeface="Cambria" panose="02040503050406030204" pitchFamily="18" charset="0"/>
                <a:ea typeface="Cambria" panose="02040503050406030204" pitchFamily="18" charset="0"/>
              </a:rPr>
              <a:t>КОРУПЦИЈА</a:t>
            </a:r>
            <a:endParaRPr lang="en-US" sz="3000" b="1" dirty="0">
              <a:latin typeface="Cambria" panose="02040503050406030204" pitchFamily="18" charset="0"/>
              <a:ea typeface="Cambria" panose="02040503050406030204" pitchFamily="18" charset="0"/>
            </a:endParaRPr>
          </a:p>
        </p:txBody>
      </p:sp>
      <p:sp>
        <p:nvSpPr>
          <p:cNvPr id="13" name="TextBox 12">
            <a:extLst>
              <a:ext uri="{FF2B5EF4-FFF2-40B4-BE49-F238E27FC236}">
                <a16:creationId xmlns:a16="http://schemas.microsoft.com/office/drawing/2014/main" id="{C696E31E-8BE6-B5DE-AEC5-9A5BEEFEB21C}"/>
              </a:ext>
            </a:extLst>
          </p:cNvPr>
          <p:cNvSpPr txBox="1"/>
          <p:nvPr/>
        </p:nvSpPr>
        <p:spPr>
          <a:xfrm rot="18758405">
            <a:off x="5037152" y="2677310"/>
            <a:ext cx="2638129" cy="1384995"/>
          </a:xfrm>
          <a:prstGeom prst="rect">
            <a:avLst/>
          </a:prstGeom>
          <a:noFill/>
        </p:spPr>
        <p:txBody>
          <a:bodyPr wrap="square" rtlCol="0">
            <a:spAutoFit/>
          </a:bodyPr>
          <a:lstStyle/>
          <a:p>
            <a:r>
              <a:rPr lang="mk-MK" sz="2200" b="1" dirty="0"/>
              <a:t>Имплементирани</a:t>
            </a:r>
          </a:p>
          <a:p>
            <a:r>
              <a:rPr lang="mk-MK" sz="2200" b="1" dirty="0"/>
              <a:t>превентивни механизми</a:t>
            </a:r>
          </a:p>
          <a:p>
            <a:endParaRPr lang="en-US" b="1" dirty="0"/>
          </a:p>
        </p:txBody>
      </p:sp>
      <p:sp>
        <p:nvSpPr>
          <p:cNvPr id="21" name="Arrow: Right 20">
            <a:extLst>
              <a:ext uri="{FF2B5EF4-FFF2-40B4-BE49-F238E27FC236}">
                <a16:creationId xmlns:a16="http://schemas.microsoft.com/office/drawing/2014/main" id="{0416188D-432D-625B-D98D-AFA99DF70C8E}"/>
              </a:ext>
            </a:extLst>
          </p:cNvPr>
          <p:cNvSpPr/>
          <p:nvPr/>
        </p:nvSpPr>
        <p:spPr>
          <a:xfrm>
            <a:off x="3591032" y="3315927"/>
            <a:ext cx="1081548" cy="22614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Not Equal 22">
            <a:extLst>
              <a:ext uri="{FF2B5EF4-FFF2-40B4-BE49-F238E27FC236}">
                <a16:creationId xmlns:a16="http://schemas.microsoft.com/office/drawing/2014/main" id="{C4CD12CC-C3FC-62F0-F0E0-F4212C83BD99}"/>
              </a:ext>
            </a:extLst>
          </p:cNvPr>
          <p:cNvSpPr/>
          <p:nvPr/>
        </p:nvSpPr>
        <p:spPr>
          <a:xfrm>
            <a:off x="7365112" y="3106994"/>
            <a:ext cx="1100461" cy="688258"/>
          </a:xfrm>
          <a:prstGeom prst="mathNot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789267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15A804-297A-5BCD-F796-89B0ED7C0BD0}"/>
              </a:ext>
            </a:extLst>
          </p:cNvPr>
          <p:cNvSpPr/>
          <p:nvPr/>
        </p:nvSpPr>
        <p:spPr>
          <a:xfrm>
            <a:off x="717755" y="2775154"/>
            <a:ext cx="2802194" cy="1307691"/>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mk-MK" sz="3000" b="1" dirty="0">
                <a:latin typeface="Cambria" panose="02040503050406030204" pitchFamily="18" charset="0"/>
                <a:ea typeface="Cambria" panose="02040503050406030204" pitchFamily="18" charset="0"/>
              </a:rPr>
              <a:t>СУДИР </a:t>
            </a:r>
          </a:p>
          <a:p>
            <a:pPr algn="ctr"/>
            <a:r>
              <a:rPr lang="mk-MK" sz="3000" b="1" dirty="0">
                <a:latin typeface="Cambria" panose="02040503050406030204" pitchFamily="18" charset="0"/>
                <a:ea typeface="Cambria" panose="02040503050406030204" pitchFamily="18" charset="0"/>
              </a:rPr>
              <a:t>НА ИНТЕРЕСИ</a:t>
            </a:r>
            <a:endParaRPr lang="en-US" sz="3000" b="1" dirty="0">
              <a:latin typeface="Cambria" panose="02040503050406030204" pitchFamily="18" charset="0"/>
              <a:ea typeface="Cambria" panose="02040503050406030204" pitchFamily="18" charset="0"/>
            </a:endParaRPr>
          </a:p>
        </p:txBody>
      </p:sp>
      <p:pic>
        <p:nvPicPr>
          <p:cNvPr id="4" name="Graphic 3" descr="Stop outline">
            <a:extLst>
              <a:ext uri="{FF2B5EF4-FFF2-40B4-BE49-F238E27FC236}">
                <a16:creationId xmlns:a16="http://schemas.microsoft.com/office/drawing/2014/main" id="{7EE6F19B-6E96-0277-9018-7E39AE8FC8C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4349271" y="1561347"/>
            <a:ext cx="3509160" cy="3509160"/>
          </a:xfrm>
          <a:prstGeom prst="rect">
            <a:avLst/>
          </a:prstGeom>
        </p:spPr>
      </p:pic>
      <p:sp>
        <p:nvSpPr>
          <p:cNvPr id="5" name="Rectangle 4">
            <a:extLst>
              <a:ext uri="{FF2B5EF4-FFF2-40B4-BE49-F238E27FC236}">
                <a16:creationId xmlns:a16="http://schemas.microsoft.com/office/drawing/2014/main" id="{B53769C5-5D7F-92F7-AD59-0788E9F16B3F}"/>
              </a:ext>
            </a:extLst>
          </p:cNvPr>
          <p:cNvSpPr/>
          <p:nvPr/>
        </p:nvSpPr>
        <p:spPr>
          <a:xfrm>
            <a:off x="8672051" y="2775153"/>
            <a:ext cx="2802194" cy="1307691"/>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mk-MK" sz="3000" b="1" dirty="0">
                <a:latin typeface="Cambria" panose="02040503050406030204" pitchFamily="18" charset="0"/>
                <a:ea typeface="Cambria" panose="02040503050406030204" pitchFamily="18" charset="0"/>
              </a:rPr>
              <a:t>КОРУПЦИЈА</a:t>
            </a:r>
            <a:endParaRPr lang="en-US" sz="3000" b="1" dirty="0">
              <a:latin typeface="Cambria" panose="02040503050406030204" pitchFamily="18" charset="0"/>
              <a:ea typeface="Cambria" panose="02040503050406030204" pitchFamily="18" charset="0"/>
            </a:endParaRPr>
          </a:p>
        </p:txBody>
      </p:sp>
      <p:cxnSp>
        <p:nvCxnSpPr>
          <p:cNvPr id="6" name="Straight Connector 5">
            <a:extLst>
              <a:ext uri="{FF2B5EF4-FFF2-40B4-BE49-F238E27FC236}">
                <a16:creationId xmlns:a16="http://schemas.microsoft.com/office/drawing/2014/main" id="{BBB4F5DB-4079-8E91-4980-BCB5E4BF5EF5}"/>
              </a:ext>
            </a:extLst>
          </p:cNvPr>
          <p:cNvCxnSpPr>
            <a:stCxn id="2" idx="3"/>
          </p:cNvCxnSpPr>
          <p:nvPr/>
        </p:nvCxnSpPr>
        <p:spPr>
          <a:xfrm flipV="1">
            <a:off x="3519949" y="3428998"/>
            <a:ext cx="813621" cy="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050A152-04BD-4AAA-367C-F742688897BD}"/>
              </a:ext>
            </a:extLst>
          </p:cNvPr>
          <p:cNvCxnSpPr/>
          <p:nvPr/>
        </p:nvCxnSpPr>
        <p:spPr>
          <a:xfrm flipV="1">
            <a:off x="4333570" y="2477729"/>
            <a:ext cx="0" cy="61943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86D9D27-07BC-96DB-1B5D-BBC891CCA346}"/>
              </a:ext>
            </a:extLst>
          </p:cNvPr>
          <p:cNvCxnSpPr/>
          <p:nvPr/>
        </p:nvCxnSpPr>
        <p:spPr>
          <a:xfrm flipV="1">
            <a:off x="4333570" y="1656735"/>
            <a:ext cx="0" cy="61943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D75070E-9B99-C8D5-29D9-5CDD370938A6}"/>
              </a:ext>
            </a:extLst>
          </p:cNvPr>
          <p:cNvSpPr txBox="1"/>
          <p:nvPr/>
        </p:nvSpPr>
        <p:spPr>
          <a:xfrm rot="18758405">
            <a:off x="5037152" y="2677310"/>
            <a:ext cx="2638129" cy="1384995"/>
          </a:xfrm>
          <a:prstGeom prst="rect">
            <a:avLst/>
          </a:prstGeom>
          <a:noFill/>
        </p:spPr>
        <p:txBody>
          <a:bodyPr wrap="square" rtlCol="0">
            <a:spAutoFit/>
          </a:bodyPr>
          <a:lstStyle/>
          <a:p>
            <a:r>
              <a:rPr lang="mk-MK" sz="2200" b="1" dirty="0"/>
              <a:t>Превентивни</a:t>
            </a:r>
          </a:p>
          <a:p>
            <a:endParaRPr lang="mk-MK" sz="2200" b="1" dirty="0"/>
          </a:p>
          <a:p>
            <a:r>
              <a:rPr lang="mk-MK" sz="2200" b="1" dirty="0"/>
              <a:t> механизми</a:t>
            </a:r>
          </a:p>
          <a:p>
            <a:endParaRPr lang="en-US" b="1" dirty="0"/>
          </a:p>
        </p:txBody>
      </p:sp>
      <p:cxnSp>
        <p:nvCxnSpPr>
          <p:cNvPr id="11" name="Straight Connector 10">
            <a:extLst>
              <a:ext uri="{FF2B5EF4-FFF2-40B4-BE49-F238E27FC236}">
                <a16:creationId xmlns:a16="http://schemas.microsoft.com/office/drawing/2014/main" id="{15803314-7289-CFC3-A764-CD8E36E96736}"/>
              </a:ext>
            </a:extLst>
          </p:cNvPr>
          <p:cNvCxnSpPr/>
          <p:nvPr/>
        </p:nvCxnSpPr>
        <p:spPr>
          <a:xfrm flipV="1">
            <a:off x="4333570" y="865238"/>
            <a:ext cx="0" cy="61943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D6F8792-3EFD-605B-616E-B85989C3DDF1}"/>
              </a:ext>
            </a:extLst>
          </p:cNvPr>
          <p:cNvCxnSpPr>
            <a:cxnSpLocks/>
          </p:cNvCxnSpPr>
          <p:nvPr/>
        </p:nvCxnSpPr>
        <p:spPr>
          <a:xfrm>
            <a:off x="4603957" y="865238"/>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CC580D0-D690-2D23-10C0-18CF02EDC690}"/>
              </a:ext>
            </a:extLst>
          </p:cNvPr>
          <p:cNvCxnSpPr>
            <a:cxnSpLocks/>
          </p:cNvCxnSpPr>
          <p:nvPr/>
        </p:nvCxnSpPr>
        <p:spPr>
          <a:xfrm>
            <a:off x="5449532" y="870153"/>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CFF4F6F-8BF2-9D5B-8F5A-7CA7DF3C8C7D}"/>
              </a:ext>
            </a:extLst>
          </p:cNvPr>
          <p:cNvCxnSpPr>
            <a:cxnSpLocks/>
          </p:cNvCxnSpPr>
          <p:nvPr/>
        </p:nvCxnSpPr>
        <p:spPr>
          <a:xfrm>
            <a:off x="6300022" y="870153"/>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FDCAE42-92D7-22B3-EC14-AD259559BF89}"/>
              </a:ext>
            </a:extLst>
          </p:cNvPr>
          <p:cNvCxnSpPr>
            <a:cxnSpLocks/>
          </p:cNvCxnSpPr>
          <p:nvPr/>
        </p:nvCxnSpPr>
        <p:spPr>
          <a:xfrm>
            <a:off x="7056990" y="860321"/>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0492E4E-E40A-0785-6E0C-402FA8EE1DC8}"/>
              </a:ext>
            </a:extLst>
          </p:cNvPr>
          <p:cNvCxnSpPr>
            <a:cxnSpLocks/>
          </p:cNvCxnSpPr>
          <p:nvPr/>
        </p:nvCxnSpPr>
        <p:spPr>
          <a:xfrm>
            <a:off x="7842730" y="860321"/>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4191291-299E-8D1B-40E8-F5BED64907DA}"/>
              </a:ext>
            </a:extLst>
          </p:cNvPr>
          <p:cNvCxnSpPr>
            <a:cxnSpLocks/>
          </p:cNvCxnSpPr>
          <p:nvPr/>
        </p:nvCxnSpPr>
        <p:spPr>
          <a:xfrm>
            <a:off x="8672051" y="860321"/>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3867FCD-DE57-D141-DD46-1C90B4827659}"/>
              </a:ext>
            </a:extLst>
          </p:cNvPr>
          <p:cNvCxnSpPr>
            <a:cxnSpLocks/>
          </p:cNvCxnSpPr>
          <p:nvPr/>
        </p:nvCxnSpPr>
        <p:spPr>
          <a:xfrm>
            <a:off x="9426680" y="870153"/>
            <a:ext cx="57764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27FA9C8-40E8-4FE2-F6E4-B2C2C4CD0CFB}"/>
              </a:ext>
            </a:extLst>
          </p:cNvPr>
          <p:cNvCxnSpPr>
            <a:cxnSpLocks/>
          </p:cNvCxnSpPr>
          <p:nvPr/>
        </p:nvCxnSpPr>
        <p:spPr>
          <a:xfrm>
            <a:off x="10004322" y="1106128"/>
            <a:ext cx="0" cy="5506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41CD24F-CACB-B138-502A-002A24DB9675}"/>
              </a:ext>
            </a:extLst>
          </p:cNvPr>
          <p:cNvCxnSpPr>
            <a:cxnSpLocks/>
          </p:cNvCxnSpPr>
          <p:nvPr/>
        </p:nvCxnSpPr>
        <p:spPr>
          <a:xfrm>
            <a:off x="10004322" y="1927122"/>
            <a:ext cx="0" cy="550607"/>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1738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60E77E-FD0B-1A60-8CE6-E083E3776D50}"/>
              </a:ext>
            </a:extLst>
          </p:cNvPr>
          <p:cNvSpPr>
            <a:spLocks noGrp="1"/>
          </p:cNvSpPr>
          <p:nvPr>
            <p:ph type="title"/>
          </p:nvPr>
        </p:nvSpPr>
        <p:spPr>
          <a:xfrm>
            <a:off x="686834" y="591344"/>
            <a:ext cx="3200400" cy="5585619"/>
          </a:xfrm>
        </p:spPr>
        <p:txBody>
          <a:bodyPr>
            <a:normAutofit/>
          </a:bodyPr>
          <a:lstStyle/>
          <a:p>
            <a:r>
              <a:rPr lang="mk-MK">
                <a:solidFill>
                  <a:srgbClr val="FFFFFF"/>
                </a:solidFill>
              </a:rPr>
              <a:t>Спречување на корупција</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338D3DB-1DA1-AD53-51EB-48487BD2C7E0}"/>
              </a:ext>
            </a:extLst>
          </p:cNvPr>
          <p:cNvSpPr>
            <a:spLocks noGrp="1"/>
          </p:cNvSpPr>
          <p:nvPr>
            <p:ph idx="1"/>
          </p:nvPr>
        </p:nvSpPr>
        <p:spPr>
          <a:xfrm>
            <a:off x="4447308" y="591344"/>
            <a:ext cx="6906491" cy="5585619"/>
          </a:xfrm>
        </p:spPr>
        <p:txBody>
          <a:bodyPr anchor="ctr">
            <a:normAutofit/>
          </a:bodyPr>
          <a:lstStyle/>
          <a:p>
            <a:r>
              <a:rPr lang="mk-MK" dirty="0">
                <a:effectLst/>
                <a:latin typeface="Arial" panose="020B0604020202020204" pitchFamily="34" charset="0"/>
                <a:ea typeface="Tahoma" panose="020B0604030504040204" pitchFamily="34" charset="0"/>
              </a:rPr>
              <a:t>Вештакот нема да побара ниту да прифати примање на подароци, услуги и друг вид на материјална и нематеријална корист со која може да се наруши на било кој начин независноста и непристрасноста  во вештачењето.</a:t>
            </a:r>
            <a:endParaRPr lang="en-MK"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39680589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856FFF-B512-470A-D087-422FCE4C96EA}"/>
              </a:ext>
            </a:extLst>
          </p:cNvPr>
          <p:cNvSpPr>
            <a:spLocks noGrp="1"/>
          </p:cNvSpPr>
          <p:nvPr>
            <p:ph type="title"/>
          </p:nvPr>
        </p:nvSpPr>
        <p:spPr>
          <a:xfrm>
            <a:off x="686834" y="591344"/>
            <a:ext cx="3200400" cy="5585619"/>
          </a:xfrm>
        </p:spPr>
        <p:txBody>
          <a:bodyPr>
            <a:normAutofit/>
          </a:bodyPr>
          <a:lstStyle/>
          <a:p>
            <a:r>
              <a:rPr lang="mk-MK">
                <a:solidFill>
                  <a:srgbClr val="FFFFFF"/>
                </a:solidFill>
              </a:rPr>
              <a:t>Спречување на корупција</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B68BC8-DE67-4D6D-FB57-2A2EC5127C60}"/>
              </a:ext>
            </a:extLst>
          </p:cNvPr>
          <p:cNvSpPr>
            <a:spLocks noGrp="1"/>
          </p:cNvSpPr>
          <p:nvPr>
            <p:ph idx="1"/>
          </p:nvPr>
        </p:nvSpPr>
        <p:spPr>
          <a:xfrm>
            <a:off x="4447308" y="591344"/>
            <a:ext cx="6906491" cy="5585619"/>
          </a:xfrm>
        </p:spPr>
        <p:txBody>
          <a:bodyPr anchor="ctr">
            <a:normAutofit/>
          </a:bodyPr>
          <a:lstStyle/>
          <a:p>
            <a:r>
              <a:rPr lang="mk-MK">
                <a:effectLst/>
                <a:latin typeface="Arial" panose="020B0604020202020204" pitchFamily="34" charset="0"/>
                <a:ea typeface="Tahoma" panose="020B0604030504040204" pitchFamily="34" charset="0"/>
              </a:rPr>
              <a:t>Вештакот нема да бара ниту да прифати понуда за вработување од страна на нарачател на вештачење  или учесник во постапката, ниту пак да стекнува по било кој основ акции или удели  во субјектот за кој работел односно вршел вештачење.</a:t>
            </a:r>
            <a:endParaRPr lang="en-MK">
              <a:effectLst/>
              <a:latin typeface="Times New Roman" panose="02020603050405020304" pitchFamily="18" charset="0"/>
              <a:ea typeface="Times New Roman" panose="02020603050405020304" pitchFamily="18" charset="0"/>
            </a:endParaRPr>
          </a:p>
          <a:p>
            <a:pPr marL="0" indent="0">
              <a:buNone/>
            </a:pPr>
            <a:endParaRPr lang="en-MK" dirty="0"/>
          </a:p>
        </p:txBody>
      </p:sp>
    </p:spTree>
    <p:extLst>
      <p:ext uri="{BB962C8B-B14F-4D97-AF65-F5344CB8AC3E}">
        <p14:creationId xmlns:p14="http://schemas.microsoft.com/office/powerpoint/2010/main" val="15693375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3296BF-F57C-A6C8-6C9A-9A905C4B0DBC}"/>
              </a:ext>
            </a:extLst>
          </p:cNvPr>
          <p:cNvSpPr>
            <a:spLocks noGrp="1"/>
          </p:cNvSpPr>
          <p:nvPr>
            <p:ph type="title"/>
          </p:nvPr>
        </p:nvSpPr>
        <p:spPr>
          <a:xfrm>
            <a:off x="686834" y="591344"/>
            <a:ext cx="3200400" cy="5585619"/>
          </a:xfrm>
        </p:spPr>
        <p:txBody>
          <a:bodyPr>
            <a:normAutofit/>
          </a:bodyPr>
          <a:lstStyle/>
          <a:p>
            <a:r>
              <a:rPr lang="mk-MK">
                <a:solidFill>
                  <a:srgbClr val="FFFFFF"/>
                </a:solidFill>
              </a:rPr>
              <a:t>Спречување на корупција</a:t>
            </a:r>
            <a:endParaRPr lang="en-MK">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F7F2841-59A9-29EF-3211-B3F6E6443660}"/>
              </a:ext>
            </a:extLst>
          </p:cNvPr>
          <p:cNvSpPr>
            <a:spLocks noGrp="1"/>
          </p:cNvSpPr>
          <p:nvPr>
            <p:ph idx="1"/>
          </p:nvPr>
        </p:nvSpPr>
        <p:spPr>
          <a:xfrm>
            <a:off x="4447308" y="591344"/>
            <a:ext cx="6906491" cy="5585619"/>
          </a:xfrm>
        </p:spPr>
        <p:txBody>
          <a:bodyPr anchor="ctr">
            <a:normAutofit/>
          </a:bodyPr>
          <a:lstStyle/>
          <a:p>
            <a:r>
              <a:rPr lang="mk-MK" dirty="0">
                <a:effectLst/>
                <a:latin typeface="Arial" panose="020B0604020202020204" pitchFamily="34" charset="0"/>
                <a:ea typeface="Tahoma" panose="020B0604030504040204" pitchFamily="34" charset="0"/>
              </a:rPr>
              <a:t>Вештакот нема да прифати директно или индиректно примање на никаков паричен надомест, друга корист или предност  односно погодност за себе или за друг чиешто прифаќање или примање може разумно да се смета како ставање во состојба на конфликт на интереси  или постапување под влијание  со кое се загрозува непристрасноста, објективноста  и професионалноста во работењето. </a:t>
            </a:r>
            <a:endParaRPr lang="en-MK" dirty="0">
              <a:effectLst/>
              <a:latin typeface="Times New Roman" panose="02020603050405020304" pitchFamily="18" charset="0"/>
              <a:ea typeface="Times New Roman" panose="02020603050405020304" pitchFamily="18" charset="0"/>
            </a:endParaRPr>
          </a:p>
          <a:p>
            <a:endParaRPr lang="en-MK" dirty="0"/>
          </a:p>
        </p:txBody>
      </p:sp>
    </p:spTree>
    <p:extLst>
      <p:ext uri="{BB962C8B-B14F-4D97-AF65-F5344CB8AC3E}">
        <p14:creationId xmlns:p14="http://schemas.microsoft.com/office/powerpoint/2010/main" val="34926174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7" name="Rectangle 166">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404D54C-EBD3-E5D1-A9E3-169D87FF8CB0}"/>
              </a:ext>
            </a:extLst>
          </p:cNvPr>
          <p:cNvSpPr>
            <a:spLocks noGrp="1"/>
          </p:cNvSpPr>
          <p:nvPr>
            <p:ph type="title"/>
          </p:nvPr>
        </p:nvSpPr>
        <p:spPr>
          <a:xfrm>
            <a:off x="874815" y="798703"/>
            <a:ext cx="5221185" cy="3072015"/>
          </a:xfrm>
        </p:spPr>
        <p:txBody>
          <a:bodyPr vert="horz" lIns="91440" tIns="45720" rIns="91440" bIns="45720" rtlCol="0" anchor="b">
            <a:normAutofit/>
          </a:bodyPr>
          <a:lstStyle/>
          <a:p>
            <a:pPr algn="ctr"/>
            <a:r>
              <a:rPr lang="en-US" sz="6000" kern="1200" dirty="0">
                <a:solidFill>
                  <a:schemeClr val="tx1"/>
                </a:solidFill>
                <a:latin typeface="+mj-lt"/>
                <a:ea typeface="+mj-ea"/>
                <a:cs typeface="+mj-cs"/>
              </a:rPr>
              <a:t> </a:t>
            </a:r>
            <a:r>
              <a:rPr lang="mk-MK" sz="6000" dirty="0"/>
              <a:t>Благодарам за вниманието!</a:t>
            </a:r>
            <a:endParaRPr lang="en-US" sz="6000" kern="1200" dirty="0">
              <a:solidFill>
                <a:schemeClr val="tx1"/>
              </a:solidFill>
              <a:latin typeface="+mj-lt"/>
              <a:ea typeface="+mj-ea"/>
              <a:cs typeface="+mj-cs"/>
            </a:endParaRPr>
          </a:p>
        </p:txBody>
      </p:sp>
      <p:sp>
        <p:nvSpPr>
          <p:cNvPr id="169" name="Freeform: Shape 168">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5" name="Graphic 124" descr="Ribbon">
            <a:extLst>
              <a:ext uri="{FF2B5EF4-FFF2-40B4-BE49-F238E27FC236}">
                <a16:creationId xmlns:a16="http://schemas.microsoft.com/office/drawing/2014/main" id="{3D90A11B-F12D-B88E-FA3D-D0F3152D8B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93046" y="1209578"/>
            <a:ext cx="4055897" cy="4055897"/>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73" name="Freeform: Shape 172">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5" name="Freeform: Shape 174">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565940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9F8D7-1F5F-3873-406D-5BEAF15DC1E4}"/>
              </a:ext>
            </a:extLst>
          </p:cNvPr>
          <p:cNvSpPr>
            <a:spLocks noGrp="1"/>
          </p:cNvSpPr>
          <p:nvPr>
            <p:ph type="title"/>
          </p:nvPr>
        </p:nvSpPr>
        <p:spPr>
          <a:xfrm>
            <a:off x="1" y="630195"/>
            <a:ext cx="3719384" cy="1600200"/>
          </a:xfrm>
        </p:spPr>
        <p:txBody>
          <a:bodyPr/>
          <a:lstStyle/>
          <a:p>
            <a:r>
              <a:rPr lang="mk-MK" b="1" dirty="0"/>
              <a:t>Преоден режим согласно Законот за вештачење 2023</a:t>
            </a:r>
            <a:endParaRPr lang="en-MK" b="1" dirty="0"/>
          </a:p>
        </p:txBody>
      </p:sp>
      <p:graphicFrame>
        <p:nvGraphicFramePr>
          <p:cNvPr id="8" name="Content Placeholder 2">
            <a:extLst>
              <a:ext uri="{FF2B5EF4-FFF2-40B4-BE49-F238E27FC236}">
                <a16:creationId xmlns:a16="http://schemas.microsoft.com/office/drawing/2014/main" id="{36EB3D6E-F739-3ECF-59AA-544490BE9637}"/>
              </a:ext>
            </a:extLst>
          </p:cNvPr>
          <p:cNvGraphicFramePr>
            <a:graphicFrameLocks noGrp="1"/>
          </p:cNvGraphicFramePr>
          <p:nvPr>
            <p:ph idx="1"/>
            <p:extLst>
              <p:ext uri="{D42A27DB-BD31-4B8C-83A1-F6EECF244321}">
                <p14:modId xmlns:p14="http://schemas.microsoft.com/office/powerpoint/2010/main" val="44352018"/>
              </p:ext>
            </p:extLst>
          </p:nvPr>
        </p:nvGraphicFramePr>
        <p:xfrm>
          <a:off x="4139043" y="630195"/>
          <a:ext cx="7760514" cy="5770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3ABF39E6-BEE9-ABAC-E3DC-FC0A1B12C20E}"/>
              </a:ext>
            </a:extLst>
          </p:cNvPr>
          <p:cNvSpPr>
            <a:spLocks noGrp="1"/>
          </p:cNvSpPr>
          <p:nvPr>
            <p:ph type="body" sz="half" idx="2"/>
          </p:nvPr>
        </p:nvSpPr>
        <p:spPr>
          <a:xfrm>
            <a:off x="839789" y="2057400"/>
            <a:ext cx="2459466" cy="3811588"/>
          </a:xfrm>
        </p:spPr>
        <p:txBody>
          <a:bodyPr>
            <a:normAutofit/>
          </a:bodyPr>
          <a:lstStyle/>
          <a:p>
            <a:pPr algn="ctr"/>
            <a:endParaRPr lang="mk-MK" sz="3200" dirty="0"/>
          </a:p>
          <a:p>
            <a:pPr algn="ctr"/>
            <a:endParaRPr lang="mk-MK" sz="3200" dirty="0"/>
          </a:p>
          <a:p>
            <a:pPr algn="ctr"/>
            <a:r>
              <a:rPr lang="mk-MK" sz="3200" dirty="0"/>
              <a:t>Член 67</a:t>
            </a:r>
            <a:endParaRPr lang="en-MK" sz="3200" dirty="0"/>
          </a:p>
        </p:txBody>
      </p:sp>
    </p:spTree>
    <p:extLst>
      <p:ext uri="{BB962C8B-B14F-4D97-AF65-F5344CB8AC3E}">
        <p14:creationId xmlns:p14="http://schemas.microsoft.com/office/powerpoint/2010/main" val="310117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EE96CA-59B0-D304-9748-7FF1949A1C83}"/>
              </a:ext>
            </a:extLst>
          </p:cNvPr>
          <p:cNvSpPr>
            <a:spLocks noGrp="1"/>
          </p:cNvSpPr>
          <p:nvPr>
            <p:ph type="title"/>
          </p:nvPr>
        </p:nvSpPr>
        <p:spPr>
          <a:xfrm>
            <a:off x="686834" y="591344"/>
            <a:ext cx="3200400" cy="5585619"/>
          </a:xfrm>
        </p:spPr>
        <p:txBody>
          <a:bodyPr>
            <a:normAutofit/>
          </a:bodyPr>
          <a:lstStyle/>
          <a:p>
            <a:r>
              <a:rPr lang="mk-MK" dirty="0">
                <a:solidFill>
                  <a:srgbClr val="FFFFFF"/>
                </a:solidFill>
              </a:rPr>
              <a:t>ВЕШТАЧЕЊЕ</a:t>
            </a:r>
            <a:endParaRPr lang="en-MK" dirty="0">
              <a:solidFill>
                <a:srgbClr val="FFFFFF"/>
              </a:solidFill>
            </a:endParaRPr>
          </a:p>
        </p:txBody>
      </p:sp>
      <p:sp>
        <p:nvSpPr>
          <p:cNvPr id="20" name="Arc 1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Content Placeholder 2">
            <a:extLst>
              <a:ext uri="{FF2B5EF4-FFF2-40B4-BE49-F238E27FC236}">
                <a16:creationId xmlns:a16="http://schemas.microsoft.com/office/drawing/2014/main" id="{DF6DF25D-AB36-DA0C-9B36-B1484BBBEBDA}"/>
              </a:ext>
            </a:extLst>
          </p:cNvPr>
          <p:cNvSpPr>
            <a:spLocks noGrp="1"/>
          </p:cNvSpPr>
          <p:nvPr>
            <p:ph idx="1"/>
          </p:nvPr>
        </p:nvSpPr>
        <p:spPr>
          <a:xfrm>
            <a:off x="4447308" y="591344"/>
            <a:ext cx="6906491" cy="5585619"/>
          </a:xfrm>
        </p:spPr>
        <p:txBody>
          <a:bodyPr anchor="ctr">
            <a:normAutofit lnSpcReduction="10000"/>
          </a:bodyPr>
          <a:lstStyle/>
          <a:p>
            <a:endPar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rPr>
              <a:t>Вештачењето треба да биде извршено стручно и совесно, во согласност со правилата  на науката и струката и со </a:t>
            </a:r>
            <a:r>
              <a:rPr lang="mk-MK" sz="3200" u="sng" kern="100" dirty="0">
                <a:effectLst/>
                <a:latin typeface="Times New Roman" panose="02020603050405020304" pitchFamily="18" charset="0"/>
                <a:ea typeface="Times New Roman" panose="02020603050405020304" pitchFamily="18" charset="0"/>
                <a:cs typeface="Times New Roman" panose="02020603050405020304" pitchFamily="18" charset="0"/>
              </a:rPr>
              <a:t>етичките норми </a:t>
            </a:r>
            <a:r>
              <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rPr>
              <a:t>и да биде доставено до </a:t>
            </a:r>
            <a:r>
              <a:rPr lang="mk-MK"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нарачателот</a:t>
            </a:r>
            <a:r>
              <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rPr>
              <a:t> на вештачењето </a:t>
            </a:r>
            <a:r>
              <a:rPr lang="mk-MK" sz="3200" u="sng" kern="100" dirty="0">
                <a:effectLst/>
                <a:latin typeface="Times New Roman" panose="02020603050405020304" pitchFamily="18" charset="0"/>
                <a:ea typeface="Times New Roman" panose="02020603050405020304" pitchFamily="18" charset="0"/>
                <a:cs typeface="Times New Roman" panose="02020603050405020304" pitchFamily="18" charset="0"/>
              </a:rPr>
              <a:t>навремено, во согласност со роковите утврдени со закон или рокот определен од </a:t>
            </a:r>
            <a:r>
              <a:rPr lang="mk-MK" sz="3200" u="sng" kern="100" dirty="0" err="1">
                <a:effectLst/>
                <a:latin typeface="Times New Roman" panose="02020603050405020304" pitchFamily="18" charset="0"/>
                <a:ea typeface="Times New Roman" panose="02020603050405020304" pitchFamily="18" charset="0"/>
                <a:cs typeface="Times New Roman" panose="02020603050405020304" pitchFamily="18" charset="0"/>
              </a:rPr>
              <a:t>нарачателот</a:t>
            </a:r>
            <a:r>
              <a:rPr lang="mk-MK" sz="3200" u="sng" kern="1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mk-MK" sz="3200" kern="100" dirty="0">
                <a:latin typeface="Times New Roman" panose="02020603050405020304" pitchFamily="18" charset="0"/>
                <a:ea typeface="Times New Roman" panose="02020603050405020304" pitchFamily="18" charset="0"/>
                <a:cs typeface="Times New Roman" panose="02020603050405020304" pitchFamily="18" charset="0"/>
              </a:rPr>
              <a:t>Етичките норми се содржани во Кодексот на етика на вештаци</a:t>
            </a:r>
            <a:endParaRPr lang="mk-MK"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MK" sz="3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MK" dirty="0"/>
          </a:p>
        </p:txBody>
      </p:sp>
    </p:spTree>
    <p:extLst>
      <p:ext uri="{BB962C8B-B14F-4D97-AF65-F5344CB8AC3E}">
        <p14:creationId xmlns:p14="http://schemas.microsoft.com/office/powerpoint/2010/main" val="394888409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21086</TotalTime>
  <Words>4286</Words>
  <Application>Microsoft Macintosh PowerPoint</Application>
  <PresentationFormat>Widescreen</PresentationFormat>
  <Paragraphs>377</Paragraphs>
  <Slides>79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Arial</vt:lpstr>
      <vt:lpstr>Calibri</vt:lpstr>
      <vt:lpstr>Calibri Light</vt:lpstr>
      <vt:lpstr>Cambria</vt:lpstr>
      <vt:lpstr>Symbol</vt:lpstr>
      <vt:lpstr>Times New Roman</vt:lpstr>
      <vt:lpstr>Office 2013 - 2022 Theme</vt:lpstr>
      <vt:lpstr>ПРАВНА РЕГУЛАТИВА ОД ОБЛАСТА НА ВЕШТАЧЕЊЕТО</vt:lpstr>
      <vt:lpstr>Закон за вештачење (Сл. весник на РСМ бр. 154/23)</vt:lpstr>
      <vt:lpstr>Основни поими во Законот за вештачење</vt:lpstr>
      <vt:lpstr>Основни поими во Законот за вештачење</vt:lpstr>
      <vt:lpstr>Обврска за водење евиденција</vt:lpstr>
      <vt:lpstr>Професионални одделенија по области</vt:lpstr>
      <vt:lpstr>Професионални одделенија</vt:lpstr>
      <vt:lpstr>Преоден режим согласно Законот за вештачење 2023</vt:lpstr>
      <vt:lpstr>ВЕШТАЧЕЊЕ</vt:lpstr>
      <vt:lpstr>СУПЕРВЕШТАЧЕЊЕ</vt:lpstr>
      <vt:lpstr>Услови за полагање испит за вештак (чл. 9) </vt:lpstr>
      <vt:lpstr>„Почетна“ обука за кандидати за вештаци</vt:lpstr>
      <vt:lpstr>Спроведување на испитот (чл. 12 и 13)  </vt:lpstr>
      <vt:lpstr>Барање за полагање испит (чл. 14 и 15)</vt:lpstr>
      <vt:lpstr>Испитна комисија и трошоци за полагање</vt:lpstr>
      <vt:lpstr>Испитна комисија и трошоци за полагање</vt:lpstr>
      <vt:lpstr>Уверение за испит и Лиценца за вештачење</vt:lpstr>
      <vt:lpstr>Лица кои не полагаат испит за вештак</vt:lpstr>
      <vt:lpstr>Лица кои не полагаат испит за вештак</vt:lpstr>
      <vt:lpstr>ЗАКЛЕТВА</vt:lpstr>
      <vt:lpstr>Регистар на вештаци</vt:lpstr>
      <vt:lpstr>Содржина на Регистарот на вештаци</vt:lpstr>
      <vt:lpstr>Услови за „трајна“ лиценца за вештачење</vt:lpstr>
      <vt:lpstr>Континуирана обука</vt:lpstr>
      <vt:lpstr>Континуирана обука</vt:lpstr>
      <vt:lpstr>Одземање на лиценца за вештачење:</vt:lpstr>
      <vt:lpstr>Одземање на лиценца за вештачење:</vt:lpstr>
      <vt:lpstr>Престанок на важност на лиценцата за вештачење:</vt:lpstr>
      <vt:lpstr>Бришење од Регистарот на вештаци</vt:lpstr>
      <vt:lpstr>Награда и надомест</vt:lpstr>
      <vt:lpstr>Тарифник</vt:lpstr>
      <vt:lpstr>Комора на вештаци</vt:lpstr>
      <vt:lpstr>Органи на Комората</vt:lpstr>
      <vt:lpstr>Професионални одделенија</vt:lpstr>
      <vt:lpstr>Професионални одделенија (ПО)</vt:lpstr>
      <vt:lpstr>Собрание на Комората</vt:lpstr>
      <vt:lpstr>Надлежности на Собранието</vt:lpstr>
      <vt:lpstr>Управен одбор на Комората</vt:lpstr>
      <vt:lpstr>Надзорен одбор</vt:lpstr>
      <vt:lpstr>Претседател на Комората</vt:lpstr>
      <vt:lpstr>Финансирање на Комората чл. 39</vt:lpstr>
      <vt:lpstr>Дисциплинска постапка и Дисциплинска комисија</vt:lpstr>
      <vt:lpstr>Дисциплинска постапка и Дисциплинска комисија</vt:lpstr>
      <vt:lpstr>Правилник за дисциплинска постапка</vt:lpstr>
      <vt:lpstr>Содржина на пријавата:</vt:lpstr>
      <vt:lpstr>Дисциплински повреди и мерки</vt:lpstr>
      <vt:lpstr>Дисциплински повреди и мерки</vt:lpstr>
      <vt:lpstr>Дисциплински повреди и мерки</vt:lpstr>
      <vt:lpstr>Дисциплински повреди и мерки</vt:lpstr>
      <vt:lpstr>Изрекување дисциплински мерки</vt:lpstr>
      <vt:lpstr>Правен лек - жалба</vt:lpstr>
      <vt:lpstr>Решение по жалба на министерот за правда:</vt:lpstr>
      <vt:lpstr>Тужба против решение на МП и заради „молчење на администрацијата“</vt:lpstr>
      <vt:lpstr>Застареност</vt:lpstr>
      <vt:lpstr>Извршување на правосилни дисциплински одлуки</vt:lpstr>
      <vt:lpstr>Извршување на правосилни дисциплински одлуки</vt:lpstr>
      <vt:lpstr>Посебна постапка за стекнување лиценца</vt:lpstr>
      <vt:lpstr>Посебна постапка за стекнување лиценца</vt:lpstr>
      <vt:lpstr>Испит и менторирање</vt:lpstr>
      <vt:lpstr>Презентација на вештачења</vt:lpstr>
      <vt:lpstr>Кодекс на етика на вештаци</vt:lpstr>
      <vt:lpstr>Основни начела</vt:lpstr>
      <vt:lpstr>Начело на интегритет</vt:lpstr>
      <vt:lpstr>Зошто интегритет?</vt:lpstr>
      <vt:lpstr>Поим НА ИНТЕГРИТЕТ </vt:lpstr>
      <vt:lpstr>Интегритет</vt:lpstr>
      <vt:lpstr>Интегритет базиран на норми</vt:lpstr>
      <vt:lpstr>Градење интегритет „базиран на вредности“</vt:lpstr>
      <vt:lpstr>Спречување на конфликт на интереси</vt:lpstr>
      <vt:lpstr>Спречување на конфликт на интереси</vt:lpstr>
      <vt:lpstr>Спречување на конфликт на интереси</vt:lpstr>
      <vt:lpstr>Законски дефиниции </vt:lpstr>
      <vt:lpstr>Спречување на корупција и судир на интереси</vt:lpstr>
      <vt:lpstr>PowerPoint Presentation</vt:lpstr>
      <vt:lpstr>PowerPoint Presentation</vt:lpstr>
      <vt:lpstr>Спречување на корупција</vt:lpstr>
      <vt:lpstr>Спречување на корупција</vt:lpstr>
      <vt:lpstr>Спречување на корупција</vt:lpstr>
      <vt:lpstr> Благодарам за вниманието!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 Pavlovska Daneva</dc:creator>
  <cp:lastModifiedBy>Ana Pavlovska Daneva</cp:lastModifiedBy>
  <cp:revision>11</cp:revision>
  <dcterms:created xsi:type="dcterms:W3CDTF">2025-03-14T03:49:53Z</dcterms:created>
  <dcterms:modified xsi:type="dcterms:W3CDTF">2025-03-28T19:16:34Z</dcterms:modified>
</cp:coreProperties>
</file>