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0"/>
  </p:notesMasterIdLst>
  <p:sldIdLst>
    <p:sldId id="256" r:id="rId2"/>
    <p:sldId id="257" r:id="rId3"/>
    <p:sldId id="304" r:id="rId4"/>
    <p:sldId id="305" r:id="rId5"/>
    <p:sldId id="308" r:id="rId6"/>
    <p:sldId id="312" r:id="rId7"/>
    <p:sldId id="313" r:id="rId8"/>
    <p:sldId id="314" r:id="rId9"/>
    <p:sldId id="309" r:id="rId10"/>
    <p:sldId id="274" r:id="rId11"/>
    <p:sldId id="275" r:id="rId12"/>
    <p:sldId id="310" r:id="rId13"/>
    <p:sldId id="276" r:id="rId14"/>
    <p:sldId id="311" r:id="rId15"/>
    <p:sldId id="272" r:id="rId16"/>
    <p:sldId id="273" r:id="rId17"/>
    <p:sldId id="264" r:id="rId18"/>
    <p:sldId id="265" r:id="rId19"/>
    <p:sldId id="266" r:id="rId20"/>
    <p:sldId id="271" r:id="rId21"/>
    <p:sldId id="292" r:id="rId22"/>
    <p:sldId id="315" r:id="rId23"/>
    <p:sldId id="291" r:id="rId24"/>
    <p:sldId id="268" r:id="rId25"/>
    <p:sldId id="267" r:id="rId26"/>
    <p:sldId id="269" r:id="rId27"/>
    <p:sldId id="277" r:id="rId28"/>
    <p:sldId id="281" r:id="rId29"/>
    <p:sldId id="299" r:id="rId30"/>
    <p:sldId id="278" r:id="rId31"/>
    <p:sldId id="279" r:id="rId32"/>
    <p:sldId id="282" r:id="rId33"/>
    <p:sldId id="287" r:id="rId34"/>
    <p:sldId id="286" r:id="rId35"/>
    <p:sldId id="283" r:id="rId36"/>
    <p:sldId id="280" r:id="rId37"/>
    <p:sldId id="284" r:id="rId38"/>
    <p:sldId id="285" r:id="rId39"/>
    <p:sldId id="288" r:id="rId40"/>
    <p:sldId id="289" r:id="rId41"/>
    <p:sldId id="290" r:id="rId42"/>
    <p:sldId id="293" r:id="rId43"/>
    <p:sldId id="294" r:id="rId44"/>
    <p:sldId id="296" r:id="rId45"/>
    <p:sldId id="297" r:id="rId46"/>
    <p:sldId id="298" r:id="rId47"/>
    <p:sldId id="295" r:id="rId48"/>
    <p:sldId id="317"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59" autoAdjust="0"/>
    <p:restoredTop sz="94660"/>
  </p:normalViewPr>
  <p:slideViewPr>
    <p:cSldViewPr snapToGrid="0">
      <p:cViewPr>
        <p:scale>
          <a:sx n="66" d="100"/>
          <a:sy n="66" d="100"/>
        </p:scale>
        <p:origin x="56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FB02D6-FCDB-4A46-B974-8898DDE8D25A}"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F5CE603-606A-4B5B-8755-4C1DB7040136}">
      <dgm:prSet phldrT="[Text]"/>
      <dgm:spPr/>
      <dgm:t>
        <a:bodyPr/>
        <a:lstStyle/>
        <a:p>
          <a:endParaRPr lang="mk-MK" dirty="0" smtClean="0"/>
        </a:p>
        <a:p>
          <a:r>
            <a:rPr lang="mk-MK" dirty="0" smtClean="0"/>
            <a:t> Тужба</a:t>
          </a:r>
          <a:endParaRPr lang="en-US" dirty="0"/>
        </a:p>
      </dgm:t>
    </dgm:pt>
    <dgm:pt modelId="{0F75622F-BC10-4553-9BF3-4DCA1569109A}" type="parTrans" cxnId="{A3226DA2-481C-4F4A-AEDB-6F84EEC09E33}">
      <dgm:prSet/>
      <dgm:spPr/>
      <dgm:t>
        <a:bodyPr/>
        <a:lstStyle/>
        <a:p>
          <a:endParaRPr lang="en-US"/>
        </a:p>
      </dgm:t>
    </dgm:pt>
    <dgm:pt modelId="{E934435C-FC1B-44F6-976C-EDBF9F1907AA}" type="sibTrans" cxnId="{A3226DA2-481C-4F4A-AEDB-6F84EEC09E33}">
      <dgm:prSet/>
      <dgm:spPr/>
      <dgm:t>
        <a:bodyPr/>
        <a:lstStyle/>
        <a:p>
          <a:endParaRPr lang="en-US"/>
        </a:p>
      </dgm:t>
    </dgm:pt>
    <dgm:pt modelId="{D783A592-C575-4D34-90C3-07BA4ACF8BB3}">
      <dgm:prSet phldrT="[Text]"/>
      <dgm:spPr/>
      <dgm:t>
        <a:bodyPr/>
        <a:lstStyle/>
        <a:p>
          <a:pPr algn="ctr"/>
          <a:r>
            <a:rPr lang="mk-MK" b="1" dirty="0" smtClean="0"/>
            <a:t>                                        Означување на судот</a:t>
          </a:r>
          <a:endParaRPr lang="en-US" b="1" dirty="0"/>
        </a:p>
      </dgm:t>
    </dgm:pt>
    <dgm:pt modelId="{43DA39ED-2E2D-4B38-BE53-9A547898E2E0}" type="parTrans" cxnId="{2D5C9E20-5D3D-4352-B14F-0E901DFD3DD9}">
      <dgm:prSet/>
      <dgm:spPr/>
      <dgm:t>
        <a:bodyPr/>
        <a:lstStyle/>
        <a:p>
          <a:endParaRPr lang="en-US"/>
        </a:p>
      </dgm:t>
    </dgm:pt>
    <dgm:pt modelId="{A0AD10CE-9EBC-4B7D-8963-D7FB9FDC71FD}" type="sibTrans" cxnId="{2D5C9E20-5D3D-4352-B14F-0E901DFD3DD9}">
      <dgm:prSet/>
      <dgm:spPr/>
      <dgm:t>
        <a:bodyPr/>
        <a:lstStyle/>
        <a:p>
          <a:endParaRPr lang="en-US"/>
        </a:p>
      </dgm:t>
    </dgm:pt>
    <dgm:pt modelId="{D591DDE4-94BC-4E55-99DC-8249E7F01F46}">
      <dgm:prSet phldrT="[Text]"/>
      <dgm:spPr/>
      <dgm:t>
        <a:bodyPr/>
        <a:lstStyle/>
        <a:p>
          <a:pPr algn="ctr"/>
          <a:r>
            <a:rPr lang="mk-MK" b="1" dirty="0" smtClean="0"/>
            <a:t>                  Странките</a:t>
          </a:r>
          <a:endParaRPr lang="en-US" b="1" dirty="0"/>
        </a:p>
      </dgm:t>
    </dgm:pt>
    <dgm:pt modelId="{95B4ED74-0C98-4F91-A38F-2BB7D1CF132A}" type="parTrans" cxnId="{A2209272-C95F-4669-9502-AA3BC5CD5985}">
      <dgm:prSet/>
      <dgm:spPr/>
      <dgm:t>
        <a:bodyPr/>
        <a:lstStyle/>
        <a:p>
          <a:endParaRPr lang="en-US"/>
        </a:p>
      </dgm:t>
    </dgm:pt>
    <dgm:pt modelId="{25158F77-0AC0-4380-82E5-90D35C762105}" type="sibTrans" cxnId="{A2209272-C95F-4669-9502-AA3BC5CD5985}">
      <dgm:prSet/>
      <dgm:spPr/>
      <dgm:t>
        <a:bodyPr/>
        <a:lstStyle/>
        <a:p>
          <a:endParaRPr lang="en-US"/>
        </a:p>
      </dgm:t>
    </dgm:pt>
    <dgm:pt modelId="{CBC4B43B-A53C-4DD4-8846-9889D9745523}">
      <dgm:prSet phldrT="[Text]"/>
      <dgm:spPr/>
      <dgm:t>
        <a:bodyPr/>
        <a:lstStyle/>
        <a:p>
          <a:pPr algn="ctr"/>
          <a:r>
            <a:rPr lang="mk-MK" b="1" dirty="0" smtClean="0"/>
            <a:t>           Основ</a:t>
          </a:r>
          <a:endParaRPr lang="en-US" b="1" dirty="0"/>
        </a:p>
      </dgm:t>
    </dgm:pt>
    <dgm:pt modelId="{D02FEED3-A1E7-4F4A-8FBF-C8261418AD09}" type="parTrans" cxnId="{36FC8C29-2A8B-47CC-A2C8-1DA4942A36AA}">
      <dgm:prSet/>
      <dgm:spPr/>
      <dgm:t>
        <a:bodyPr/>
        <a:lstStyle/>
        <a:p>
          <a:endParaRPr lang="en-US"/>
        </a:p>
      </dgm:t>
    </dgm:pt>
    <dgm:pt modelId="{7DBBD3CB-E4DF-4857-8C85-4274C18459AF}" type="sibTrans" cxnId="{36FC8C29-2A8B-47CC-A2C8-1DA4942A36AA}">
      <dgm:prSet/>
      <dgm:spPr/>
      <dgm:t>
        <a:bodyPr/>
        <a:lstStyle/>
        <a:p>
          <a:endParaRPr lang="en-US"/>
        </a:p>
      </dgm:t>
    </dgm:pt>
    <dgm:pt modelId="{7A1E7F48-B0DE-4777-9E0E-CAB2D6FE3D2B}">
      <dgm:prSet phldrT="[Text]"/>
      <dgm:spPr/>
      <dgm:t>
        <a:bodyPr/>
        <a:lstStyle/>
        <a:p>
          <a:pPr algn="ctr"/>
          <a:r>
            <a:rPr lang="mk-MK" b="1" dirty="0" smtClean="0"/>
            <a:t>                                     Вредност на спорот</a:t>
          </a:r>
          <a:endParaRPr lang="en-US" b="1" dirty="0"/>
        </a:p>
      </dgm:t>
    </dgm:pt>
    <dgm:pt modelId="{0A9CC735-7E57-43B3-AEFF-C890169B8322}" type="parTrans" cxnId="{F8915647-D41B-4EF0-A3B2-9140E445171C}">
      <dgm:prSet/>
      <dgm:spPr/>
      <dgm:t>
        <a:bodyPr/>
        <a:lstStyle/>
        <a:p>
          <a:endParaRPr lang="en-US"/>
        </a:p>
      </dgm:t>
    </dgm:pt>
    <dgm:pt modelId="{737EC517-D3CC-4662-8816-040CF3D20756}" type="sibTrans" cxnId="{F8915647-D41B-4EF0-A3B2-9140E445171C}">
      <dgm:prSet/>
      <dgm:spPr/>
      <dgm:t>
        <a:bodyPr/>
        <a:lstStyle/>
        <a:p>
          <a:endParaRPr lang="en-US"/>
        </a:p>
      </dgm:t>
    </dgm:pt>
    <dgm:pt modelId="{1FE5D3AE-17C2-451A-89A1-83BC48F2C9F3}">
      <dgm:prSet phldrT="[Text]"/>
      <dgm:spPr/>
      <dgm:t>
        <a:bodyPr/>
        <a:lstStyle/>
        <a:p>
          <a:pPr algn="ctr"/>
          <a:r>
            <a:rPr lang="mk-MK" b="1" dirty="0" smtClean="0"/>
            <a:t>               Реферат</a:t>
          </a:r>
          <a:endParaRPr lang="en-US" b="1" dirty="0"/>
        </a:p>
      </dgm:t>
    </dgm:pt>
    <dgm:pt modelId="{16F6E860-2ECC-42A5-93DF-52D2FFDF49A1}" type="parTrans" cxnId="{E81F22FB-AC2E-4F69-891C-C36991F8123A}">
      <dgm:prSet/>
      <dgm:spPr/>
      <dgm:t>
        <a:bodyPr/>
        <a:lstStyle/>
        <a:p>
          <a:endParaRPr lang="en-US"/>
        </a:p>
      </dgm:t>
    </dgm:pt>
    <dgm:pt modelId="{ADD03237-E660-470B-8E8A-C30A3787939A}" type="sibTrans" cxnId="{E81F22FB-AC2E-4F69-891C-C36991F8123A}">
      <dgm:prSet/>
      <dgm:spPr/>
      <dgm:t>
        <a:bodyPr/>
        <a:lstStyle/>
        <a:p>
          <a:endParaRPr lang="en-US"/>
        </a:p>
      </dgm:t>
    </dgm:pt>
    <dgm:pt modelId="{ABB5E6FE-B6CF-4F91-B5E5-BBFBDFB46F94}">
      <dgm:prSet phldrT="[Text]"/>
      <dgm:spPr/>
      <dgm:t>
        <a:bodyPr/>
        <a:lstStyle/>
        <a:p>
          <a:pPr algn="ctr"/>
          <a:r>
            <a:rPr lang="mk-MK" b="1" dirty="0" smtClean="0"/>
            <a:t>            Докази</a:t>
          </a:r>
          <a:endParaRPr lang="en-US" b="1" dirty="0"/>
        </a:p>
      </dgm:t>
    </dgm:pt>
    <dgm:pt modelId="{ACFBBE51-EC10-4D26-9CA7-D9E53BC0CAFC}" type="parTrans" cxnId="{6525C0E4-6105-4E52-9190-17ED3A5E8084}">
      <dgm:prSet/>
      <dgm:spPr/>
      <dgm:t>
        <a:bodyPr/>
        <a:lstStyle/>
        <a:p>
          <a:endParaRPr lang="en-US"/>
        </a:p>
      </dgm:t>
    </dgm:pt>
    <dgm:pt modelId="{301D93E1-DC75-42E4-AB22-7A9AC877A9CF}" type="sibTrans" cxnId="{6525C0E4-6105-4E52-9190-17ED3A5E8084}">
      <dgm:prSet/>
      <dgm:spPr/>
      <dgm:t>
        <a:bodyPr/>
        <a:lstStyle/>
        <a:p>
          <a:endParaRPr lang="en-US"/>
        </a:p>
      </dgm:t>
    </dgm:pt>
    <dgm:pt modelId="{6DA7AD36-7684-424D-ADFB-CA6DC396A2AA}">
      <dgm:prSet phldrT="[Text]"/>
      <dgm:spPr/>
      <dgm:t>
        <a:bodyPr/>
        <a:lstStyle/>
        <a:p>
          <a:pPr algn="ctr"/>
          <a:r>
            <a:rPr lang="mk-MK" b="1" dirty="0" smtClean="0"/>
            <a:t>                                                 Тужбено барање - петитум</a:t>
          </a:r>
          <a:endParaRPr lang="en-US" b="1" dirty="0"/>
        </a:p>
      </dgm:t>
    </dgm:pt>
    <dgm:pt modelId="{2638177C-7A5A-4C02-96C5-FD2E0CD67338}" type="parTrans" cxnId="{255A4313-A08C-402C-897B-7CFE14991AC4}">
      <dgm:prSet/>
      <dgm:spPr/>
      <dgm:t>
        <a:bodyPr/>
        <a:lstStyle/>
        <a:p>
          <a:endParaRPr lang="en-US"/>
        </a:p>
      </dgm:t>
    </dgm:pt>
    <dgm:pt modelId="{E822676E-0BE9-4E72-B9A6-7DCE7D389E76}" type="sibTrans" cxnId="{255A4313-A08C-402C-897B-7CFE14991AC4}">
      <dgm:prSet/>
      <dgm:spPr/>
      <dgm:t>
        <a:bodyPr/>
        <a:lstStyle/>
        <a:p>
          <a:endParaRPr lang="en-US"/>
        </a:p>
      </dgm:t>
    </dgm:pt>
    <dgm:pt modelId="{A1A0080F-C697-4F57-A72D-F82B12DFA388}" type="pres">
      <dgm:prSet presAssocID="{54FB02D6-FCDB-4A46-B974-8898DDE8D25A}" presName="vert0" presStyleCnt="0">
        <dgm:presLayoutVars>
          <dgm:dir/>
          <dgm:animOne val="branch"/>
          <dgm:animLvl val="lvl"/>
        </dgm:presLayoutVars>
      </dgm:prSet>
      <dgm:spPr/>
      <dgm:t>
        <a:bodyPr/>
        <a:lstStyle/>
        <a:p>
          <a:endParaRPr lang="en-US"/>
        </a:p>
      </dgm:t>
    </dgm:pt>
    <dgm:pt modelId="{F5C49F30-2563-479C-B351-112A50F14EBF}" type="pres">
      <dgm:prSet presAssocID="{5F5CE603-606A-4B5B-8755-4C1DB7040136}" presName="thickLine" presStyleLbl="alignNode1" presStyleIdx="0" presStyleCnt="1"/>
      <dgm:spPr/>
    </dgm:pt>
    <dgm:pt modelId="{DDD8D2C3-5334-47E8-9798-2B1AD9BA1175}" type="pres">
      <dgm:prSet presAssocID="{5F5CE603-606A-4B5B-8755-4C1DB7040136}" presName="horz1" presStyleCnt="0"/>
      <dgm:spPr/>
    </dgm:pt>
    <dgm:pt modelId="{33C421B9-6ACA-4155-8C4E-9B6A5D7E8E83}" type="pres">
      <dgm:prSet presAssocID="{5F5CE603-606A-4B5B-8755-4C1DB7040136}" presName="tx1" presStyleLbl="revTx" presStyleIdx="0" presStyleCnt="8"/>
      <dgm:spPr/>
      <dgm:t>
        <a:bodyPr/>
        <a:lstStyle/>
        <a:p>
          <a:endParaRPr lang="en-US"/>
        </a:p>
      </dgm:t>
    </dgm:pt>
    <dgm:pt modelId="{1CF6CE82-BB46-4393-90ED-835BE9E4EEF3}" type="pres">
      <dgm:prSet presAssocID="{5F5CE603-606A-4B5B-8755-4C1DB7040136}" presName="vert1" presStyleCnt="0"/>
      <dgm:spPr/>
    </dgm:pt>
    <dgm:pt modelId="{C37A5EF6-E9EC-4204-A219-A26F1E8992DF}" type="pres">
      <dgm:prSet presAssocID="{D783A592-C575-4D34-90C3-07BA4ACF8BB3}" presName="vertSpace2a" presStyleCnt="0"/>
      <dgm:spPr/>
    </dgm:pt>
    <dgm:pt modelId="{775B36A5-341A-45F1-AA23-EE9E5E487442}" type="pres">
      <dgm:prSet presAssocID="{D783A592-C575-4D34-90C3-07BA4ACF8BB3}" presName="horz2" presStyleCnt="0"/>
      <dgm:spPr/>
    </dgm:pt>
    <dgm:pt modelId="{D4BF997E-5600-44A4-8C4D-A59E0568C7A0}" type="pres">
      <dgm:prSet presAssocID="{D783A592-C575-4D34-90C3-07BA4ACF8BB3}" presName="horzSpace2" presStyleCnt="0"/>
      <dgm:spPr/>
    </dgm:pt>
    <dgm:pt modelId="{16ECB686-1D57-40E3-A6D4-B0DF3D10BEF4}" type="pres">
      <dgm:prSet presAssocID="{D783A592-C575-4D34-90C3-07BA4ACF8BB3}" presName="tx2" presStyleLbl="revTx" presStyleIdx="1" presStyleCnt="8"/>
      <dgm:spPr/>
      <dgm:t>
        <a:bodyPr/>
        <a:lstStyle/>
        <a:p>
          <a:endParaRPr lang="en-US"/>
        </a:p>
      </dgm:t>
    </dgm:pt>
    <dgm:pt modelId="{8B0E46D4-880A-48F7-93BF-4A0125FBAD9A}" type="pres">
      <dgm:prSet presAssocID="{D783A592-C575-4D34-90C3-07BA4ACF8BB3}" presName="vert2" presStyleCnt="0"/>
      <dgm:spPr/>
    </dgm:pt>
    <dgm:pt modelId="{0A5A9A4B-D10D-47EF-80F5-2BD394B2DE86}" type="pres">
      <dgm:prSet presAssocID="{D783A592-C575-4D34-90C3-07BA4ACF8BB3}" presName="thinLine2b" presStyleLbl="callout" presStyleIdx="0" presStyleCnt="7"/>
      <dgm:spPr/>
    </dgm:pt>
    <dgm:pt modelId="{9ED1B7BC-F978-456E-937D-CF57CCE74E5F}" type="pres">
      <dgm:prSet presAssocID="{D783A592-C575-4D34-90C3-07BA4ACF8BB3}" presName="vertSpace2b" presStyleCnt="0"/>
      <dgm:spPr/>
    </dgm:pt>
    <dgm:pt modelId="{4C7F6083-5FE0-47DC-83C8-D56160579EDC}" type="pres">
      <dgm:prSet presAssocID="{D591DDE4-94BC-4E55-99DC-8249E7F01F46}" presName="horz2" presStyleCnt="0"/>
      <dgm:spPr/>
    </dgm:pt>
    <dgm:pt modelId="{4AA7E577-F771-489F-B72E-9F9EF369C8CB}" type="pres">
      <dgm:prSet presAssocID="{D591DDE4-94BC-4E55-99DC-8249E7F01F46}" presName="horzSpace2" presStyleCnt="0"/>
      <dgm:spPr/>
    </dgm:pt>
    <dgm:pt modelId="{98F26F0C-1292-4B7C-82DD-4197B1B6C051}" type="pres">
      <dgm:prSet presAssocID="{D591DDE4-94BC-4E55-99DC-8249E7F01F46}" presName="tx2" presStyleLbl="revTx" presStyleIdx="2" presStyleCnt="8"/>
      <dgm:spPr/>
      <dgm:t>
        <a:bodyPr/>
        <a:lstStyle/>
        <a:p>
          <a:endParaRPr lang="en-US"/>
        </a:p>
      </dgm:t>
    </dgm:pt>
    <dgm:pt modelId="{FB53FE8E-6063-4084-B6AA-3E798AD9432B}" type="pres">
      <dgm:prSet presAssocID="{D591DDE4-94BC-4E55-99DC-8249E7F01F46}" presName="vert2" presStyleCnt="0"/>
      <dgm:spPr/>
    </dgm:pt>
    <dgm:pt modelId="{F67BF743-5190-4A86-A73E-ABAAA23AC735}" type="pres">
      <dgm:prSet presAssocID="{D591DDE4-94BC-4E55-99DC-8249E7F01F46}" presName="thinLine2b" presStyleLbl="callout" presStyleIdx="1" presStyleCnt="7"/>
      <dgm:spPr/>
    </dgm:pt>
    <dgm:pt modelId="{8037F5D2-DD7A-4477-86F2-856F60B8A750}" type="pres">
      <dgm:prSet presAssocID="{D591DDE4-94BC-4E55-99DC-8249E7F01F46}" presName="vertSpace2b" presStyleCnt="0"/>
      <dgm:spPr/>
    </dgm:pt>
    <dgm:pt modelId="{1251C91F-DBAC-45F2-BED8-A2ACD3CE00D5}" type="pres">
      <dgm:prSet presAssocID="{CBC4B43B-A53C-4DD4-8846-9889D9745523}" presName="horz2" presStyleCnt="0"/>
      <dgm:spPr/>
    </dgm:pt>
    <dgm:pt modelId="{723BD4C7-6365-4197-9E41-4B872026FDAD}" type="pres">
      <dgm:prSet presAssocID="{CBC4B43B-A53C-4DD4-8846-9889D9745523}" presName="horzSpace2" presStyleCnt="0"/>
      <dgm:spPr/>
    </dgm:pt>
    <dgm:pt modelId="{0783AC4B-7A00-4148-A66F-13526D47CFB6}" type="pres">
      <dgm:prSet presAssocID="{CBC4B43B-A53C-4DD4-8846-9889D9745523}" presName="tx2" presStyleLbl="revTx" presStyleIdx="3" presStyleCnt="8"/>
      <dgm:spPr/>
      <dgm:t>
        <a:bodyPr/>
        <a:lstStyle/>
        <a:p>
          <a:endParaRPr lang="en-US"/>
        </a:p>
      </dgm:t>
    </dgm:pt>
    <dgm:pt modelId="{DC003D02-57A5-4598-A3B9-357AA5CB8B91}" type="pres">
      <dgm:prSet presAssocID="{CBC4B43B-A53C-4DD4-8846-9889D9745523}" presName="vert2" presStyleCnt="0"/>
      <dgm:spPr/>
    </dgm:pt>
    <dgm:pt modelId="{81879498-4367-4C40-AFBF-57CFE8B986F6}" type="pres">
      <dgm:prSet presAssocID="{CBC4B43B-A53C-4DD4-8846-9889D9745523}" presName="thinLine2b" presStyleLbl="callout" presStyleIdx="2" presStyleCnt="7"/>
      <dgm:spPr/>
    </dgm:pt>
    <dgm:pt modelId="{7459368F-6EAB-4F12-B04E-BEEE8DAF983E}" type="pres">
      <dgm:prSet presAssocID="{CBC4B43B-A53C-4DD4-8846-9889D9745523}" presName="vertSpace2b" presStyleCnt="0"/>
      <dgm:spPr/>
    </dgm:pt>
    <dgm:pt modelId="{06440F93-4D82-49A0-A849-D68D191C5777}" type="pres">
      <dgm:prSet presAssocID="{7A1E7F48-B0DE-4777-9E0E-CAB2D6FE3D2B}" presName="horz2" presStyleCnt="0"/>
      <dgm:spPr/>
    </dgm:pt>
    <dgm:pt modelId="{6CAAD991-460C-43C9-9ED0-2F9A67A51932}" type="pres">
      <dgm:prSet presAssocID="{7A1E7F48-B0DE-4777-9E0E-CAB2D6FE3D2B}" presName="horzSpace2" presStyleCnt="0"/>
      <dgm:spPr/>
    </dgm:pt>
    <dgm:pt modelId="{0EF7A1EB-0664-459C-BA22-594664A9D89F}" type="pres">
      <dgm:prSet presAssocID="{7A1E7F48-B0DE-4777-9E0E-CAB2D6FE3D2B}" presName="tx2" presStyleLbl="revTx" presStyleIdx="4" presStyleCnt="8"/>
      <dgm:spPr/>
      <dgm:t>
        <a:bodyPr/>
        <a:lstStyle/>
        <a:p>
          <a:endParaRPr lang="en-US"/>
        </a:p>
      </dgm:t>
    </dgm:pt>
    <dgm:pt modelId="{436DA8CA-1557-431D-9D31-AFF7963486D9}" type="pres">
      <dgm:prSet presAssocID="{7A1E7F48-B0DE-4777-9E0E-CAB2D6FE3D2B}" presName="vert2" presStyleCnt="0"/>
      <dgm:spPr/>
    </dgm:pt>
    <dgm:pt modelId="{849D16AE-A08B-4442-B440-4F9EC46D08B8}" type="pres">
      <dgm:prSet presAssocID="{7A1E7F48-B0DE-4777-9E0E-CAB2D6FE3D2B}" presName="thinLine2b" presStyleLbl="callout" presStyleIdx="3" presStyleCnt="7"/>
      <dgm:spPr/>
    </dgm:pt>
    <dgm:pt modelId="{562B659A-80C2-414E-9E16-09170ADAD8F6}" type="pres">
      <dgm:prSet presAssocID="{7A1E7F48-B0DE-4777-9E0E-CAB2D6FE3D2B}" presName="vertSpace2b" presStyleCnt="0"/>
      <dgm:spPr/>
    </dgm:pt>
    <dgm:pt modelId="{36CCB089-E7E0-48D5-BDC4-40958267650A}" type="pres">
      <dgm:prSet presAssocID="{1FE5D3AE-17C2-451A-89A1-83BC48F2C9F3}" presName="horz2" presStyleCnt="0"/>
      <dgm:spPr/>
    </dgm:pt>
    <dgm:pt modelId="{24CEBA42-45DE-4D53-AB21-8ED178732EE0}" type="pres">
      <dgm:prSet presAssocID="{1FE5D3AE-17C2-451A-89A1-83BC48F2C9F3}" presName="horzSpace2" presStyleCnt="0"/>
      <dgm:spPr/>
    </dgm:pt>
    <dgm:pt modelId="{24D9A549-BF98-4CCF-84BD-5096FD6165CD}" type="pres">
      <dgm:prSet presAssocID="{1FE5D3AE-17C2-451A-89A1-83BC48F2C9F3}" presName="tx2" presStyleLbl="revTx" presStyleIdx="5" presStyleCnt="8"/>
      <dgm:spPr/>
      <dgm:t>
        <a:bodyPr/>
        <a:lstStyle/>
        <a:p>
          <a:endParaRPr lang="en-US"/>
        </a:p>
      </dgm:t>
    </dgm:pt>
    <dgm:pt modelId="{7D631C23-A4B3-4F03-A622-4BE660329683}" type="pres">
      <dgm:prSet presAssocID="{1FE5D3AE-17C2-451A-89A1-83BC48F2C9F3}" presName="vert2" presStyleCnt="0"/>
      <dgm:spPr/>
    </dgm:pt>
    <dgm:pt modelId="{808C420D-4E2B-4634-BAD0-87FB328455AC}" type="pres">
      <dgm:prSet presAssocID="{1FE5D3AE-17C2-451A-89A1-83BC48F2C9F3}" presName="thinLine2b" presStyleLbl="callout" presStyleIdx="4" presStyleCnt="7"/>
      <dgm:spPr/>
    </dgm:pt>
    <dgm:pt modelId="{B3389C3D-8534-487D-8BEF-78647E3ED66B}" type="pres">
      <dgm:prSet presAssocID="{1FE5D3AE-17C2-451A-89A1-83BC48F2C9F3}" presName="vertSpace2b" presStyleCnt="0"/>
      <dgm:spPr/>
    </dgm:pt>
    <dgm:pt modelId="{0EE500AD-C69B-482E-B81A-F7C11DADCABD}" type="pres">
      <dgm:prSet presAssocID="{ABB5E6FE-B6CF-4F91-B5E5-BBFBDFB46F94}" presName="horz2" presStyleCnt="0"/>
      <dgm:spPr/>
    </dgm:pt>
    <dgm:pt modelId="{E6C6EF9F-8EAE-4A04-AB45-FE6507EB368C}" type="pres">
      <dgm:prSet presAssocID="{ABB5E6FE-B6CF-4F91-B5E5-BBFBDFB46F94}" presName="horzSpace2" presStyleCnt="0"/>
      <dgm:spPr/>
    </dgm:pt>
    <dgm:pt modelId="{B11BD86E-CE8F-489C-9026-565BB7743B55}" type="pres">
      <dgm:prSet presAssocID="{ABB5E6FE-B6CF-4F91-B5E5-BBFBDFB46F94}" presName="tx2" presStyleLbl="revTx" presStyleIdx="6" presStyleCnt="8"/>
      <dgm:spPr/>
      <dgm:t>
        <a:bodyPr/>
        <a:lstStyle/>
        <a:p>
          <a:endParaRPr lang="en-US"/>
        </a:p>
      </dgm:t>
    </dgm:pt>
    <dgm:pt modelId="{D3B7DB3E-61CF-460D-B434-6611EA77542A}" type="pres">
      <dgm:prSet presAssocID="{ABB5E6FE-B6CF-4F91-B5E5-BBFBDFB46F94}" presName="vert2" presStyleCnt="0"/>
      <dgm:spPr/>
    </dgm:pt>
    <dgm:pt modelId="{388D00F0-11F3-49BC-B220-DE5CBE1E1B0D}" type="pres">
      <dgm:prSet presAssocID="{ABB5E6FE-B6CF-4F91-B5E5-BBFBDFB46F94}" presName="thinLine2b" presStyleLbl="callout" presStyleIdx="5" presStyleCnt="7"/>
      <dgm:spPr/>
    </dgm:pt>
    <dgm:pt modelId="{8668A1BA-F5A7-438A-BBB5-FAB31C3E7627}" type="pres">
      <dgm:prSet presAssocID="{ABB5E6FE-B6CF-4F91-B5E5-BBFBDFB46F94}" presName="vertSpace2b" presStyleCnt="0"/>
      <dgm:spPr/>
    </dgm:pt>
    <dgm:pt modelId="{38A4893A-0F1C-411E-B75F-310CCB92C1B5}" type="pres">
      <dgm:prSet presAssocID="{6DA7AD36-7684-424D-ADFB-CA6DC396A2AA}" presName="horz2" presStyleCnt="0"/>
      <dgm:spPr/>
    </dgm:pt>
    <dgm:pt modelId="{8447374D-16AC-4DB3-B62F-75108CEDD6CE}" type="pres">
      <dgm:prSet presAssocID="{6DA7AD36-7684-424D-ADFB-CA6DC396A2AA}" presName="horzSpace2" presStyleCnt="0"/>
      <dgm:spPr/>
    </dgm:pt>
    <dgm:pt modelId="{D7D27083-84CE-4B95-A236-B109D41A156C}" type="pres">
      <dgm:prSet presAssocID="{6DA7AD36-7684-424D-ADFB-CA6DC396A2AA}" presName="tx2" presStyleLbl="revTx" presStyleIdx="7" presStyleCnt="8"/>
      <dgm:spPr/>
      <dgm:t>
        <a:bodyPr/>
        <a:lstStyle/>
        <a:p>
          <a:endParaRPr lang="en-US"/>
        </a:p>
      </dgm:t>
    </dgm:pt>
    <dgm:pt modelId="{5023F6C3-953F-4453-8115-EADC23CC99FD}" type="pres">
      <dgm:prSet presAssocID="{6DA7AD36-7684-424D-ADFB-CA6DC396A2AA}" presName="vert2" presStyleCnt="0"/>
      <dgm:spPr/>
    </dgm:pt>
    <dgm:pt modelId="{659DA77A-D8FD-4D21-94E5-ABD178544B3F}" type="pres">
      <dgm:prSet presAssocID="{6DA7AD36-7684-424D-ADFB-CA6DC396A2AA}" presName="thinLine2b" presStyleLbl="callout" presStyleIdx="6" presStyleCnt="7"/>
      <dgm:spPr/>
    </dgm:pt>
    <dgm:pt modelId="{FED74F1E-8B65-453C-81C6-4BAA91BE5319}" type="pres">
      <dgm:prSet presAssocID="{6DA7AD36-7684-424D-ADFB-CA6DC396A2AA}" presName="vertSpace2b" presStyleCnt="0"/>
      <dgm:spPr/>
    </dgm:pt>
  </dgm:ptLst>
  <dgm:cxnLst>
    <dgm:cxn modelId="{627093E8-F47B-4559-8159-975D0B514B7C}" type="presOf" srcId="{ABB5E6FE-B6CF-4F91-B5E5-BBFBDFB46F94}" destId="{B11BD86E-CE8F-489C-9026-565BB7743B55}" srcOrd="0" destOrd="0" presId="urn:microsoft.com/office/officeart/2008/layout/LinedList"/>
    <dgm:cxn modelId="{687A81CC-2E72-4421-896E-296F68EC61CA}" type="presOf" srcId="{CBC4B43B-A53C-4DD4-8846-9889D9745523}" destId="{0783AC4B-7A00-4148-A66F-13526D47CFB6}" srcOrd="0" destOrd="0" presId="urn:microsoft.com/office/officeart/2008/layout/LinedList"/>
    <dgm:cxn modelId="{36FC8C29-2A8B-47CC-A2C8-1DA4942A36AA}" srcId="{5F5CE603-606A-4B5B-8755-4C1DB7040136}" destId="{CBC4B43B-A53C-4DD4-8846-9889D9745523}" srcOrd="2" destOrd="0" parTransId="{D02FEED3-A1E7-4F4A-8FBF-C8261418AD09}" sibTransId="{7DBBD3CB-E4DF-4857-8C85-4274C18459AF}"/>
    <dgm:cxn modelId="{FDD15FDD-B209-43B9-A9D1-93639860CE7B}" type="presOf" srcId="{7A1E7F48-B0DE-4777-9E0E-CAB2D6FE3D2B}" destId="{0EF7A1EB-0664-459C-BA22-594664A9D89F}" srcOrd="0" destOrd="0" presId="urn:microsoft.com/office/officeart/2008/layout/LinedList"/>
    <dgm:cxn modelId="{3113822C-568F-4661-853E-654CD2DC6021}" type="presOf" srcId="{D591DDE4-94BC-4E55-99DC-8249E7F01F46}" destId="{98F26F0C-1292-4B7C-82DD-4197B1B6C051}" srcOrd="0" destOrd="0" presId="urn:microsoft.com/office/officeart/2008/layout/LinedList"/>
    <dgm:cxn modelId="{22725204-7BE1-4BBA-9547-55E4E135E583}" type="presOf" srcId="{54FB02D6-FCDB-4A46-B974-8898DDE8D25A}" destId="{A1A0080F-C697-4F57-A72D-F82B12DFA388}" srcOrd="0" destOrd="0" presId="urn:microsoft.com/office/officeart/2008/layout/LinedList"/>
    <dgm:cxn modelId="{8647691E-78DB-4365-A828-50C8FA50ADED}" type="presOf" srcId="{6DA7AD36-7684-424D-ADFB-CA6DC396A2AA}" destId="{D7D27083-84CE-4B95-A236-B109D41A156C}" srcOrd="0" destOrd="0" presId="urn:microsoft.com/office/officeart/2008/layout/LinedList"/>
    <dgm:cxn modelId="{4E262390-A6EB-4724-85A8-3F7F9CABB2C0}" type="presOf" srcId="{5F5CE603-606A-4B5B-8755-4C1DB7040136}" destId="{33C421B9-6ACA-4155-8C4E-9B6A5D7E8E83}" srcOrd="0" destOrd="0" presId="urn:microsoft.com/office/officeart/2008/layout/LinedList"/>
    <dgm:cxn modelId="{6525C0E4-6105-4E52-9190-17ED3A5E8084}" srcId="{5F5CE603-606A-4B5B-8755-4C1DB7040136}" destId="{ABB5E6FE-B6CF-4F91-B5E5-BBFBDFB46F94}" srcOrd="5" destOrd="0" parTransId="{ACFBBE51-EC10-4D26-9CA7-D9E53BC0CAFC}" sibTransId="{301D93E1-DC75-42E4-AB22-7A9AC877A9CF}"/>
    <dgm:cxn modelId="{9A5E0CB7-64D2-4C85-B663-3AC50DA6746E}" type="presOf" srcId="{1FE5D3AE-17C2-451A-89A1-83BC48F2C9F3}" destId="{24D9A549-BF98-4CCF-84BD-5096FD6165CD}" srcOrd="0" destOrd="0" presId="urn:microsoft.com/office/officeart/2008/layout/LinedList"/>
    <dgm:cxn modelId="{A2209272-C95F-4669-9502-AA3BC5CD5985}" srcId="{5F5CE603-606A-4B5B-8755-4C1DB7040136}" destId="{D591DDE4-94BC-4E55-99DC-8249E7F01F46}" srcOrd="1" destOrd="0" parTransId="{95B4ED74-0C98-4F91-A38F-2BB7D1CF132A}" sibTransId="{25158F77-0AC0-4380-82E5-90D35C762105}"/>
    <dgm:cxn modelId="{2D5C9E20-5D3D-4352-B14F-0E901DFD3DD9}" srcId="{5F5CE603-606A-4B5B-8755-4C1DB7040136}" destId="{D783A592-C575-4D34-90C3-07BA4ACF8BB3}" srcOrd="0" destOrd="0" parTransId="{43DA39ED-2E2D-4B38-BE53-9A547898E2E0}" sibTransId="{A0AD10CE-9EBC-4B7D-8963-D7FB9FDC71FD}"/>
    <dgm:cxn modelId="{F8915647-D41B-4EF0-A3B2-9140E445171C}" srcId="{5F5CE603-606A-4B5B-8755-4C1DB7040136}" destId="{7A1E7F48-B0DE-4777-9E0E-CAB2D6FE3D2B}" srcOrd="3" destOrd="0" parTransId="{0A9CC735-7E57-43B3-AEFF-C890169B8322}" sibTransId="{737EC517-D3CC-4662-8816-040CF3D20756}"/>
    <dgm:cxn modelId="{255A4313-A08C-402C-897B-7CFE14991AC4}" srcId="{5F5CE603-606A-4B5B-8755-4C1DB7040136}" destId="{6DA7AD36-7684-424D-ADFB-CA6DC396A2AA}" srcOrd="6" destOrd="0" parTransId="{2638177C-7A5A-4C02-96C5-FD2E0CD67338}" sibTransId="{E822676E-0BE9-4E72-B9A6-7DCE7D389E76}"/>
    <dgm:cxn modelId="{A3226DA2-481C-4F4A-AEDB-6F84EEC09E33}" srcId="{54FB02D6-FCDB-4A46-B974-8898DDE8D25A}" destId="{5F5CE603-606A-4B5B-8755-4C1DB7040136}" srcOrd="0" destOrd="0" parTransId="{0F75622F-BC10-4553-9BF3-4DCA1569109A}" sibTransId="{E934435C-FC1B-44F6-976C-EDBF9F1907AA}"/>
    <dgm:cxn modelId="{E81F22FB-AC2E-4F69-891C-C36991F8123A}" srcId="{5F5CE603-606A-4B5B-8755-4C1DB7040136}" destId="{1FE5D3AE-17C2-451A-89A1-83BC48F2C9F3}" srcOrd="4" destOrd="0" parTransId="{16F6E860-2ECC-42A5-93DF-52D2FFDF49A1}" sibTransId="{ADD03237-E660-470B-8E8A-C30A3787939A}"/>
    <dgm:cxn modelId="{959A6C60-C235-49D2-8E45-883D6F1CC0CC}" type="presOf" srcId="{D783A592-C575-4D34-90C3-07BA4ACF8BB3}" destId="{16ECB686-1D57-40E3-A6D4-B0DF3D10BEF4}" srcOrd="0" destOrd="0" presId="urn:microsoft.com/office/officeart/2008/layout/LinedList"/>
    <dgm:cxn modelId="{EA74D418-E453-484D-A4E9-3B9EAF56EE12}" type="presParOf" srcId="{A1A0080F-C697-4F57-A72D-F82B12DFA388}" destId="{F5C49F30-2563-479C-B351-112A50F14EBF}" srcOrd="0" destOrd="0" presId="urn:microsoft.com/office/officeart/2008/layout/LinedList"/>
    <dgm:cxn modelId="{8D4FCE5E-845F-42EA-839E-188018BF4328}" type="presParOf" srcId="{A1A0080F-C697-4F57-A72D-F82B12DFA388}" destId="{DDD8D2C3-5334-47E8-9798-2B1AD9BA1175}" srcOrd="1" destOrd="0" presId="urn:microsoft.com/office/officeart/2008/layout/LinedList"/>
    <dgm:cxn modelId="{879940EE-7AF0-4D4F-9736-67F392905B41}" type="presParOf" srcId="{DDD8D2C3-5334-47E8-9798-2B1AD9BA1175}" destId="{33C421B9-6ACA-4155-8C4E-9B6A5D7E8E83}" srcOrd="0" destOrd="0" presId="urn:microsoft.com/office/officeart/2008/layout/LinedList"/>
    <dgm:cxn modelId="{7DA4AE18-25A9-48AB-AB93-CB360E24556A}" type="presParOf" srcId="{DDD8D2C3-5334-47E8-9798-2B1AD9BA1175}" destId="{1CF6CE82-BB46-4393-90ED-835BE9E4EEF3}" srcOrd="1" destOrd="0" presId="urn:microsoft.com/office/officeart/2008/layout/LinedList"/>
    <dgm:cxn modelId="{AE64D41F-4926-423B-8A54-8A921A5F875E}" type="presParOf" srcId="{1CF6CE82-BB46-4393-90ED-835BE9E4EEF3}" destId="{C37A5EF6-E9EC-4204-A219-A26F1E8992DF}" srcOrd="0" destOrd="0" presId="urn:microsoft.com/office/officeart/2008/layout/LinedList"/>
    <dgm:cxn modelId="{803DAD30-7590-40E3-BC34-A60153362EB3}" type="presParOf" srcId="{1CF6CE82-BB46-4393-90ED-835BE9E4EEF3}" destId="{775B36A5-341A-45F1-AA23-EE9E5E487442}" srcOrd="1" destOrd="0" presId="urn:microsoft.com/office/officeart/2008/layout/LinedList"/>
    <dgm:cxn modelId="{42BF7941-CDBA-40C2-ABED-FE4EDB16E7AA}" type="presParOf" srcId="{775B36A5-341A-45F1-AA23-EE9E5E487442}" destId="{D4BF997E-5600-44A4-8C4D-A59E0568C7A0}" srcOrd="0" destOrd="0" presId="urn:microsoft.com/office/officeart/2008/layout/LinedList"/>
    <dgm:cxn modelId="{20374A2C-C60A-45AD-94CE-C5DBF22D4B0C}" type="presParOf" srcId="{775B36A5-341A-45F1-AA23-EE9E5E487442}" destId="{16ECB686-1D57-40E3-A6D4-B0DF3D10BEF4}" srcOrd="1" destOrd="0" presId="urn:microsoft.com/office/officeart/2008/layout/LinedList"/>
    <dgm:cxn modelId="{D43C0176-9135-456F-821F-9E924037DD04}" type="presParOf" srcId="{775B36A5-341A-45F1-AA23-EE9E5E487442}" destId="{8B0E46D4-880A-48F7-93BF-4A0125FBAD9A}" srcOrd="2" destOrd="0" presId="urn:microsoft.com/office/officeart/2008/layout/LinedList"/>
    <dgm:cxn modelId="{0F12EBF8-B5B7-4FD6-BB02-858C8590C9C1}" type="presParOf" srcId="{1CF6CE82-BB46-4393-90ED-835BE9E4EEF3}" destId="{0A5A9A4B-D10D-47EF-80F5-2BD394B2DE86}" srcOrd="2" destOrd="0" presId="urn:microsoft.com/office/officeart/2008/layout/LinedList"/>
    <dgm:cxn modelId="{F2C7FE32-7496-47E4-A013-3187BF858EEC}" type="presParOf" srcId="{1CF6CE82-BB46-4393-90ED-835BE9E4EEF3}" destId="{9ED1B7BC-F978-456E-937D-CF57CCE74E5F}" srcOrd="3" destOrd="0" presId="urn:microsoft.com/office/officeart/2008/layout/LinedList"/>
    <dgm:cxn modelId="{5B97C874-0E2B-485B-B61B-B8BA5A1BD6D0}" type="presParOf" srcId="{1CF6CE82-BB46-4393-90ED-835BE9E4EEF3}" destId="{4C7F6083-5FE0-47DC-83C8-D56160579EDC}" srcOrd="4" destOrd="0" presId="urn:microsoft.com/office/officeart/2008/layout/LinedList"/>
    <dgm:cxn modelId="{2958E188-2F0F-4093-B865-09BB8579FCBF}" type="presParOf" srcId="{4C7F6083-5FE0-47DC-83C8-D56160579EDC}" destId="{4AA7E577-F771-489F-B72E-9F9EF369C8CB}" srcOrd="0" destOrd="0" presId="urn:microsoft.com/office/officeart/2008/layout/LinedList"/>
    <dgm:cxn modelId="{EAB6F512-39AB-4616-AF85-3E8B410A084C}" type="presParOf" srcId="{4C7F6083-5FE0-47DC-83C8-D56160579EDC}" destId="{98F26F0C-1292-4B7C-82DD-4197B1B6C051}" srcOrd="1" destOrd="0" presId="urn:microsoft.com/office/officeart/2008/layout/LinedList"/>
    <dgm:cxn modelId="{F16188DC-9692-403B-A827-E69E96176F34}" type="presParOf" srcId="{4C7F6083-5FE0-47DC-83C8-D56160579EDC}" destId="{FB53FE8E-6063-4084-B6AA-3E798AD9432B}" srcOrd="2" destOrd="0" presId="urn:microsoft.com/office/officeart/2008/layout/LinedList"/>
    <dgm:cxn modelId="{5385EA09-FD62-4B21-A26B-440587433F4F}" type="presParOf" srcId="{1CF6CE82-BB46-4393-90ED-835BE9E4EEF3}" destId="{F67BF743-5190-4A86-A73E-ABAAA23AC735}" srcOrd="5" destOrd="0" presId="urn:microsoft.com/office/officeart/2008/layout/LinedList"/>
    <dgm:cxn modelId="{FE87143C-CB57-45BD-AAFA-D554173256D1}" type="presParOf" srcId="{1CF6CE82-BB46-4393-90ED-835BE9E4EEF3}" destId="{8037F5D2-DD7A-4477-86F2-856F60B8A750}" srcOrd="6" destOrd="0" presId="urn:microsoft.com/office/officeart/2008/layout/LinedList"/>
    <dgm:cxn modelId="{97C4CE5C-0EDD-4492-BCBE-2CF94AC0FABB}" type="presParOf" srcId="{1CF6CE82-BB46-4393-90ED-835BE9E4EEF3}" destId="{1251C91F-DBAC-45F2-BED8-A2ACD3CE00D5}" srcOrd="7" destOrd="0" presId="urn:microsoft.com/office/officeart/2008/layout/LinedList"/>
    <dgm:cxn modelId="{8425E341-3377-41B6-8C88-22BD22D46F01}" type="presParOf" srcId="{1251C91F-DBAC-45F2-BED8-A2ACD3CE00D5}" destId="{723BD4C7-6365-4197-9E41-4B872026FDAD}" srcOrd="0" destOrd="0" presId="urn:microsoft.com/office/officeart/2008/layout/LinedList"/>
    <dgm:cxn modelId="{05B68730-9B24-4045-87CE-EB85DEA4440F}" type="presParOf" srcId="{1251C91F-DBAC-45F2-BED8-A2ACD3CE00D5}" destId="{0783AC4B-7A00-4148-A66F-13526D47CFB6}" srcOrd="1" destOrd="0" presId="urn:microsoft.com/office/officeart/2008/layout/LinedList"/>
    <dgm:cxn modelId="{67E70922-4D7B-41B7-A9F1-25221F35EA1A}" type="presParOf" srcId="{1251C91F-DBAC-45F2-BED8-A2ACD3CE00D5}" destId="{DC003D02-57A5-4598-A3B9-357AA5CB8B91}" srcOrd="2" destOrd="0" presId="urn:microsoft.com/office/officeart/2008/layout/LinedList"/>
    <dgm:cxn modelId="{CB050F77-0D1A-4ADE-A853-D0D6C3636219}" type="presParOf" srcId="{1CF6CE82-BB46-4393-90ED-835BE9E4EEF3}" destId="{81879498-4367-4C40-AFBF-57CFE8B986F6}" srcOrd="8" destOrd="0" presId="urn:microsoft.com/office/officeart/2008/layout/LinedList"/>
    <dgm:cxn modelId="{10D6D687-7CC6-40E4-B864-DD7ECCD35748}" type="presParOf" srcId="{1CF6CE82-BB46-4393-90ED-835BE9E4EEF3}" destId="{7459368F-6EAB-4F12-B04E-BEEE8DAF983E}" srcOrd="9" destOrd="0" presId="urn:microsoft.com/office/officeart/2008/layout/LinedList"/>
    <dgm:cxn modelId="{C5ECA2E7-D97D-436C-A628-5B5140DEF4ED}" type="presParOf" srcId="{1CF6CE82-BB46-4393-90ED-835BE9E4EEF3}" destId="{06440F93-4D82-49A0-A849-D68D191C5777}" srcOrd="10" destOrd="0" presId="urn:microsoft.com/office/officeart/2008/layout/LinedList"/>
    <dgm:cxn modelId="{A01B9F81-F8E3-4AF1-BD8E-B37AC4066DDA}" type="presParOf" srcId="{06440F93-4D82-49A0-A849-D68D191C5777}" destId="{6CAAD991-460C-43C9-9ED0-2F9A67A51932}" srcOrd="0" destOrd="0" presId="urn:microsoft.com/office/officeart/2008/layout/LinedList"/>
    <dgm:cxn modelId="{DF5D7CAB-2A16-4AC5-891F-93C5DAB7F099}" type="presParOf" srcId="{06440F93-4D82-49A0-A849-D68D191C5777}" destId="{0EF7A1EB-0664-459C-BA22-594664A9D89F}" srcOrd="1" destOrd="0" presId="urn:microsoft.com/office/officeart/2008/layout/LinedList"/>
    <dgm:cxn modelId="{77DE2C7E-E70E-40D6-9069-BBBA16D65086}" type="presParOf" srcId="{06440F93-4D82-49A0-A849-D68D191C5777}" destId="{436DA8CA-1557-431D-9D31-AFF7963486D9}" srcOrd="2" destOrd="0" presId="urn:microsoft.com/office/officeart/2008/layout/LinedList"/>
    <dgm:cxn modelId="{B500DF0B-547E-48C5-9C89-022E056FE089}" type="presParOf" srcId="{1CF6CE82-BB46-4393-90ED-835BE9E4EEF3}" destId="{849D16AE-A08B-4442-B440-4F9EC46D08B8}" srcOrd="11" destOrd="0" presId="urn:microsoft.com/office/officeart/2008/layout/LinedList"/>
    <dgm:cxn modelId="{D053DD0E-F2EE-425A-98B7-1E71D1DB5391}" type="presParOf" srcId="{1CF6CE82-BB46-4393-90ED-835BE9E4EEF3}" destId="{562B659A-80C2-414E-9E16-09170ADAD8F6}" srcOrd="12" destOrd="0" presId="urn:microsoft.com/office/officeart/2008/layout/LinedList"/>
    <dgm:cxn modelId="{6E9658A7-ACAD-4339-9DBD-70A870826D87}" type="presParOf" srcId="{1CF6CE82-BB46-4393-90ED-835BE9E4EEF3}" destId="{36CCB089-E7E0-48D5-BDC4-40958267650A}" srcOrd="13" destOrd="0" presId="urn:microsoft.com/office/officeart/2008/layout/LinedList"/>
    <dgm:cxn modelId="{3C23354B-3873-448F-AC44-1BF9FAA0C929}" type="presParOf" srcId="{36CCB089-E7E0-48D5-BDC4-40958267650A}" destId="{24CEBA42-45DE-4D53-AB21-8ED178732EE0}" srcOrd="0" destOrd="0" presId="urn:microsoft.com/office/officeart/2008/layout/LinedList"/>
    <dgm:cxn modelId="{5256DFAF-3AA0-4D3D-A457-5A15ACE2ED62}" type="presParOf" srcId="{36CCB089-E7E0-48D5-BDC4-40958267650A}" destId="{24D9A549-BF98-4CCF-84BD-5096FD6165CD}" srcOrd="1" destOrd="0" presId="urn:microsoft.com/office/officeart/2008/layout/LinedList"/>
    <dgm:cxn modelId="{C0C9D103-3787-4A96-A8A0-AF01538B8143}" type="presParOf" srcId="{36CCB089-E7E0-48D5-BDC4-40958267650A}" destId="{7D631C23-A4B3-4F03-A622-4BE660329683}" srcOrd="2" destOrd="0" presId="urn:microsoft.com/office/officeart/2008/layout/LinedList"/>
    <dgm:cxn modelId="{18753CB7-1DF0-4B80-A468-9569C6FFE1D5}" type="presParOf" srcId="{1CF6CE82-BB46-4393-90ED-835BE9E4EEF3}" destId="{808C420D-4E2B-4634-BAD0-87FB328455AC}" srcOrd="14" destOrd="0" presId="urn:microsoft.com/office/officeart/2008/layout/LinedList"/>
    <dgm:cxn modelId="{A2EFC3E7-FF11-4C72-945B-D43B744EC89E}" type="presParOf" srcId="{1CF6CE82-BB46-4393-90ED-835BE9E4EEF3}" destId="{B3389C3D-8534-487D-8BEF-78647E3ED66B}" srcOrd="15" destOrd="0" presId="urn:microsoft.com/office/officeart/2008/layout/LinedList"/>
    <dgm:cxn modelId="{01BFDF7A-E744-4C97-8C30-9520CB329DE1}" type="presParOf" srcId="{1CF6CE82-BB46-4393-90ED-835BE9E4EEF3}" destId="{0EE500AD-C69B-482E-B81A-F7C11DADCABD}" srcOrd="16" destOrd="0" presId="urn:microsoft.com/office/officeart/2008/layout/LinedList"/>
    <dgm:cxn modelId="{ABFCFCDB-1917-476C-B8ED-A106C7FE2E0A}" type="presParOf" srcId="{0EE500AD-C69B-482E-B81A-F7C11DADCABD}" destId="{E6C6EF9F-8EAE-4A04-AB45-FE6507EB368C}" srcOrd="0" destOrd="0" presId="urn:microsoft.com/office/officeart/2008/layout/LinedList"/>
    <dgm:cxn modelId="{34C1D74E-42F0-4FA0-856C-4D1517D127CF}" type="presParOf" srcId="{0EE500AD-C69B-482E-B81A-F7C11DADCABD}" destId="{B11BD86E-CE8F-489C-9026-565BB7743B55}" srcOrd="1" destOrd="0" presId="urn:microsoft.com/office/officeart/2008/layout/LinedList"/>
    <dgm:cxn modelId="{EEF6920C-1FFC-447D-946B-E590FDBD6D55}" type="presParOf" srcId="{0EE500AD-C69B-482E-B81A-F7C11DADCABD}" destId="{D3B7DB3E-61CF-460D-B434-6611EA77542A}" srcOrd="2" destOrd="0" presId="urn:microsoft.com/office/officeart/2008/layout/LinedList"/>
    <dgm:cxn modelId="{2DBF144F-4427-48AD-A617-706BABE705EC}" type="presParOf" srcId="{1CF6CE82-BB46-4393-90ED-835BE9E4EEF3}" destId="{388D00F0-11F3-49BC-B220-DE5CBE1E1B0D}" srcOrd="17" destOrd="0" presId="urn:microsoft.com/office/officeart/2008/layout/LinedList"/>
    <dgm:cxn modelId="{A25A28B0-F431-4A50-8605-C5969507EFB0}" type="presParOf" srcId="{1CF6CE82-BB46-4393-90ED-835BE9E4EEF3}" destId="{8668A1BA-F5A7-438A-BBB5-FAB31C3E7627}" srcOrd="18" destOrd="0" presId="urn:microsoft.com/office/officeart/2008/layout/LinedList"/>
    <dgm:cxn modelId="{DA8C2B65-9A2F-47EA-9612-D157D7683F68}" type="presParOf" srcId="{1CF6CE82-BB46-4393-90ED-835BE9E4EEF3}" destId="{38A4893A-0F1C-411E-B75F-310CCB92C1B5}" srcOrd="19" destOrd="0" presId="urn:microsoft.com/office/officeart/2008/layout/LinedList"/>
    <dgm:cxn modelId="{0439D50E-173C-4765-85CF-DBCB3EE98793}" type="presParOf" srcId="{38A4893A-0F1C-411E-B75F-310CCB92C1B5}" destId="{8447374D-16AC-4DB3-B62F-75108CEDD6CE}" srcOrd="0" destOrd="0" presId="urn:microsoft.com/office/officeart/2008/layout/LinedList"/>
    <dgm:cxn modelId="{7BFD2720-DD79-4727-8416-2B3B09D140AF}" type="presParOf" srcId="{38A4893A-0F1C-411E-B75F-310CCB92C1B5}" destId="{D7D27083-84CE-4B95-A236-B109D41A156C}" srcOrd="1" destOrd="0" presId="urn:microsoft.com/office/officeart/2008/layout/LinedList"/>
    <dgm:cxn modelId="{EBABD6B1-CEA8-4E25-BE51-4776EC9F6B93}" type="presParOf" srcId="{38A4893A-0F1C-411E-B75F-310CCB92C1B5}" destId="{5023F6C3-953F-4453-8115-EADC23CC99FD}" srcOrd="2" destOrd="0" presId="urn:microsoft.com/office/officeart/2008/layout/LinedList"/>
    <dgm:cxn modelId="{7530DD2B-4358-4103-8B1E-18A52856CC41}" type="presParOf" srcId="{1CF6CE82-BB46-4393-90ED-835BE9E4EEF3}" destId="{659DA77A-D8FD-4D21-94E5-ABD178544B3F}" srcOrd="20" destOrd="0" presId="urn:microsoft.com/office/officeart/2008/layout/LinedList"/>
    <dgm:cxn modelId="{435EA979-8D49-42C3-817D-DFC7B7F7C2DF}" type="presParOf" srcId="{1CF6CE82-BB46-4393-90ED-835BE9E4EEF3}" destId="{FED74F1E-8B65-453C-81C6-4BAA91BE5319}" srcOrd="2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E08E0A-D021-4956-9FD9-95B880444C1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BD1DB472-0317-4E3F-BC29-FE8DD33D92F2}">
      <dgm:prSet phldrT="[Text]"/>
      <dgm:spPr/>
      <dgm:t>
        <a:bodyPr/>
        <a:lstStyle/>
        <a:p>
          <a:r>
            <a:rPr lang="mk-MK" dirty="0" smtClean="0"/>
            <a:t>Евидентирање </a:t>
          </a:r>
          <a:r>
            <a:rPr lang="mk-MK" dirty="0" smtClean="0"/>
            <a:t>на прием</a:t>
          </a:r>
          <a:endParaRPr lang="en-US" dirty="0"/>
        </a:p>
      </dgm:t>
    </dgm:pt>
    <dgm:pt modelId="{B75733F2-0823-466D-9132-7C1BF78CB86C}" type="parTrans" cxnId="{6FB19129-7743-4ADE-BAEE-75E54D9DBC52}">
      <dgm:prSet/>
      <dgm:spPr/>
      <dgm:t>
        <a:bodyPr/>
        <a:lstStyle/>
        <a:p>
          <a:endParaRPr lang="en-US"/>
        </a:p>
      </dgm:t>
    </dgm:pt>
    <dgm:pt modelId="{B1EFCC4A-FFF1-4905-9014-D93AE0A1FDBC}" type="sibTrans" cxnId="{6FB19129-7743-4ADE-BAEE-75E54D9DBC52}">
      <dgm:prSet/>
      <dgm:spPr/>
      <dgm:t>
        <a:bodyPr/>
        <a:lstStyle/>
        <a:p>
          <a:endParaRPr lang="en-US"/>
        </a:p>
      </dgm:t>
    </dgm:pt>
    <dgm:pt modelId="{B778AB9C-D907-4742-9654-FE54253F881B}">
      <dgm:prSet phldrT="[Text]"/>
      <dgm:spPr>
        <a:scene3d>
          <a:camera prst="orthographicFront">
            <a:rot lat="0" lon="21299999" rev="0"/>
          </a:camera>
          <a:lightRig rig="threePt" dir="t"/>
        </a:scene3d>
      </dgm:spPr>
      <dgm:t>
        <a:bodyPr/>
        <a:lstStyle/>
        <a:p>
          <a:r>
            <a:rPr lang="mk-MK" dirty="0" smtClean="0"/>
            <a:t>Автоматска распределба</a:t>
          </a:r>
          <a:endParaRPr lang="en-US" dirty="0"/>
        </a:p>
      </dgm:t>
    </dgm:pt>
    <dgm:pt modelId="{FE14FAF3-3EFF-494E-8EB9-268396B41685}" type="parTrans" cxnId="{D6399220-B40B-41BB-BD17-A5539C3EFE00}">
      <dgm:prSet/>
      <dgm:spPr/>
      <dgm:t>
        <a:bodyPr/>
        <a:lstStyle/>
        <a:p>
          <a:endParaRPr lang="en-US"/>
        </a:p>
      </dgm:t>
    </dgm:pt>
    <dgm:pt modelId="{093751F1-6583-4713-B0E5-E72643DE73D3}" type="sibTrans" cxnId="{D6399220-B40B-41BB-BD17-A5539C3EFE00}">
      <dgm:prSet/>
      <dgm:spPr/>
      <dgm:t>
        <a:bodyPr/>
        <a:lstStyle/>
        <a:p>
          <a:endParaRPr lang="en-US"/>
        </a:p>
      </dgm:t>
    </dgm:pt>
    <dgm:pt modelId="{21EB490B-62D0-4D82-A33C-F35B58C95DE7}">
      <dgm:prSet phldrT="[Text]"/>
      <dgm:spPr/>
      <dgm:t>
        <a:bodyPr/>
        <a:lstStyle/>
        <a:p>
          <a:r>
            <a:rPr lang="mk-MK" dirty="0" smtClean="0"/>
            <a:t>Формирање на предмет кој се предава кај судијата</a:t>
          </a:r>
          <a:endParaRPr lang="en-US" dirty="0"/>
        </a:p>
      </dgm:t>
    </dgm:pt>
    <dgm:pt modelId="{3DBD6AFE-0272-46AF-AF40-B0BC6163ADB5}" type="parTrans" cxnId="{0DD00690-1AEA-46C9-8F0D-97E24B00D01C}">
      <dgm:prSet/>
      <dgm:spPr/>
      <dgm:t>
        <a:bodyPr/>
        <a:lstStyle/>
        <a:p>
          <a:endParaRPr lang="en-US"/>
        </a:p>
      </dgm:t>
    </dgm:pt>
    <dgm:pt modelId="{17E628B7-EB18-4AE9-9321-C4DB536027C7}" type="sibTrans" cxnId="{0DD00690-1AEA-46C9-8F0D-97E24B00D01C}">
      <dgm:prSet/>
      <dgm:spPr/>
      <dgm:t>
        <a:bodyPr/>
        <a:lstStyle/>
        <a:p>
          <a:endParaRPr lang="en-US"/>
        </a:p>
      </dgm:t>
    </dgm:pt>
    <dgm:pt modelId="{3B21AFFF-0189-4F36-B6D7-FCF7585A9BD1}">
      <dgm:prSet phldrT="[Text]"/>
      <dgm:spPr/>
      <dgm:t>
        <a:bodyPr/>
        <a:lstStyle/>
        <a:p>
          <a:r>
            <a:rPr lang="mk-MK" smtClean="0"/>
            <a:t>Прием на одговор на тужба</a:t>
          </a:r>
          <a:endParaRPr lang="en-US" dirty="0"/>
        </a:p>
      </dgm:t>
    </dgm:pt>
    <dgm:pt modelId="{6F1E872A-A12F-4CBC-B742-5A2423CE12BE}" type="parTrans" cxnId="{D415CD15-E11C-4157-A5BE-B1B46DE93DEB}">
      <dgm:prSet/>
      <dgm:spPr/>
      <dgm:t>
        <a:bodyPr/>
        <a:lstStyle/>
        <a:p>
          <a:endParaRPr lang="en-US"/>
        </a:p>
      </dgm:t>
    </dgm:pt>
    <dgm:pt modelId="{1427515E-CEDB-4D61-874F-A96EE739D181}" type="sibTrans" cxnId="{D415CD15-E11C-4157-A5BE-B1B46DE93DEB}">
      <dgm:prSet/>
      <dgm:spPr/>
      <dgm:t>
        <a:bodyPr/>
        <a:lstStyle/>
        <a:p>
          <a:endParaRPr lang="en-US"/>
        </a:p>
      </dgm:t>
    </dgm:pt>
    <dgm:pt modelId="{34E2E9FF-40A2-40F4-B526-D3CAFF489654}">
      <dgm:prSet phldrT="[Text]"/>
      <dgm:spPr/>
      <dgm:t>
        <a:bodyPr/>
        <a:lstStyle/>
        <a:p>
          <a:r>
            <a:rPr lang="mk-MK" dirty="0" smtClean="0"/>
            <a:t>Достава на тужбата на одговор</a:t>
          </a:r>
          <a:endParaRPr lang="en-US" dirty="0"/>
        </a:p>
      </dgm:t>
    </dgm:pt>
    <dgm:pt modelId="{23A1B871-33B3-4B78-95E7-2AAA2E8BCEE8}" type="parTrans" cxnId="{67D95F57-8055-414F-A31F-D0D091E218CB}">
      <dgm:prSet/>
      <dgm:spPr/>
      <dgm:t>
        <a:bodyPr/>
        <a:lstStyle/>
        <a:p>
          <a:endParaRPr lang="en-US"/>
        </a:p>
      </dgm:t>
    </dgm:pt>
    <dgm:pt modelId="{98A5CF0F-45EF-41C8-8A36-2B33476043F3}" type="sibTrans" cxnId="{67D95F57-8055-414F-A31F-D0D091E218CB}">
      <dgm:prSet/>
      <dgm:spPr/>
      <dgm:t>
        <a:bodyPr/>
        <a:lstStyle/>
        <a:p>
          <a:endParaRPr lang="en-US"/>
        </a:p>
      </dgm:t>
    </dgm:pt>
    <dgm:pt modelId="{907CCC7F-C63B-477D-8426-58A1CB5FA8B6}">
      <dgm:prSet phldrT="[Text]"/>
      <dgm:spPr/>
      <dgm:t>
        <a:bodyPr/>
        <a:lstStyle/>
        <a:p>
          <a:r>
            <a:rPr lang="mk-MK" dirty="0" smtClean="0"/>
            <a:t>Претходно испитување на тужбата</a:t>
          </a:r>
          <a:endParaRPr lang="en-US" dirty="0"/>
        </a:p>
      </dgm:t>
    </dgm:pt>
    <dgm:pt modelId="{0ED24EE8-5338-4ED5-BF56-129F3F71690F}" type="parTrans" cxnId="{D8C2F412-3333-4343-82CC-3CF0324004F4}">
      <dgm:prSet/>
      <dgm:spPr/>
      <dgm:t>
        <a:bodyPr/>
        <a:lstStyle/>
        <a:p>
          <a:endParaRPr lang="en-US"/>
        </a:p>
      </dgm:t>
    </dgm:pt>
    <dgm:pt modelId="{D3589ABE-C9C4-4C72-8062-DE73BEE6689B}" type="sibTrans" cxnId="{D8C2F412-3333-4343-82CC-3CF0324004F4}">
      <dgm:prSet/>
      <dgm:spPr/>
      <dgm:t>
        <a:bodyPr/>
        <a:lstStyle/>
        <a:p>
          <a:endParaRPr lang="en-US"/>
        </a:p>
      </dgm:t>
    </dgm:pt>
    <dgm:pt modelId="{2E050525-D56A-40F3-90D6-FD35D15611EE}">
      <dgm:prSet phldrT="[Text]"/>
      <dgm:spPr/>
      <dgm:t>
        <a:bodyPr anchor="ctr" anchorCtr="0"/>
        <a:lstStyle/>
        <a:p>
          <a:r>
            <a:rPr lang="mk-MK" dirty="0" smtClean="0"/>
            <a:t>Подготвително рочиште</a:t>
          </a:r>
          <a:endParaRPr lang="en-US" dirty="0"/>
        </a:p>
      </dgm:t>
    </dgm:pt>
    <dgm:pt modelId="{103A1B3B-9794-478B-9387-DF09DE9D5378}" type="parTrans" cxnId="{F42A9FC5-6F31-4C94-8D32-FF5EC99EA644}">
      <dgm:prSet/>
      <dgm:spPr/>
      <dgm:t>
        <a:bodyPr/>
        <a:lstStyle/>
        <a:p>
          <a:endParaRPr lang="en-US"/>
        </a:p>
      </dgm:t>
    </dgm:pt>
    <dgm:pt modelId="{75827246-DE98-4908-B730-329A7374CB7F}" type="sibTrans" cxnId="{F42A9FC5-6F31-4C94-8D32-FF5EC99EA644}">
      <dgm:prSet/>
      <dgm:spPr/>
      <dgm:t>
        <a:bodyPr/>
        <a:lstStyle/>
        <a:p>
          <a:endParaRPr lang="en-US"/>
        </a:p>
      </dgm:t>
    </dgm:pt>
    <dgm:pt modelId="{A49730F5-9D1F-418A-800A-2F53AD4A34B4}">
      <dgm:prSet phldrT="[Text]"/>
      <dgm:spPr/>
      <dgm:t>
        <a:bodyPr/>
        <a:lstStyle/>
        <a:p>
          <a:r>
            <a:rPr lang="mk-MK" dirty="0" smtClean="0"/>
            <a:t>Главна расправа</a:t>
          </a:r>
          <a:endParaRPr lang="en-US" dirty="0"/>
        </a:p>
      </dgm:t>
    </dgm:pt>
    <dgm:pt modelId="{DF41BFC6-38AD-4F33-88C9-38FD9661C0B4}" type="parTrans" cxnId="{646F2CBA-F2D1-4124-B6B8-DC1EF1217796}">
      <dgm:prSet/>
      <dgm:spPr/>
      <dgm:t>
        <a:bodyPr/>
        <a:lstStyle/>
        <a:p>
          <a:endParaRPr lang="en-US"/>
        </a:p>
      </dgm:t>
    </dgm:pt>
    <dgm:pt modelId="{D79ACC16-B64A-4814-B385-5C237057AF15}" type="sibTrans" cxnId="{646F2CBA-F2D1-4124-B6B8-DC1EF1217796}">
      <dgm:prSet/>
      <dgm:spPr/>
      <dgm:t>
        <a:bodyPr/>
        <a:lstStyle/>
        <a:p>
          <a:endParaRPr lang="en-US"/>
        </a:p>
      </dgm:t>
    </dgm:pt>
    <dgm:pt modelId="{8BB56B9A-08A7-4CA2-BA6E-1735AB307405}">
      <dgm:prSet phldrT="[Text]"/>
      <dgm:spPr/>
      <dgm:t>
        <a:bodyPr/>
        <a:lstStyle/>
        <a:p>
          <a:r>
            <a:rPr lang="mk-MK" dirty="0" smtClean="0"/>
            <a:t>Донесување и објавување на одлуката</a:t>
          </a:r>
          <a:endParaRPr lang="en-US" dirty="0"/>
        </a:p>
      </dgm:t>
    </dgm:pt>
    <dgm:pt modelId="{0C925E95-AD35-4C8C-946B-5EBCDE9B4DC4}" type="parTrans" cxnId="{99653D32-0D14-46C2-999E-9FCB158F5739}">
      <dgm:prSet/>
      <dgm:spPr/>
      <dgm:t>
        <a:bodyPr/>
        <a:lstStyle/>
        <a:p>
          <a:endParaRPr lang="en-US"/>
        </a:p>
      </dgm:t>
    </dgm:pt>
    <dgm:pt modelId="{01C80173-FEBB-4150-B0F1-B1C3089C046E}" type="sibTrans" cxnId="{99653D32-0D14-46C2-999E-9FCB158F5739}">
      <dgm:prSet/>
      <dgm:spPr/>
      <dgm:t>
        <a:bodyPr/>
        <a:lstStyle/>
        <a:p>
          <a:endParaRPr lang="en-US"/>
        </a:p>
      </dgm:t>
    </dgm:pt>
    <dgm:pt modelId="{D2B4F911-D129-4832-B904-4F9CB31D4704}" type="pres">
      <dgm:prSet presAssocID="{06E08E0A-D021-4956-9FD9-95B880444C11}" presName="Name0" presStyleCnt="0">
        <dgm:presLayoutVars>
          <dgm:dir/>
          <dgm:resizeHandles/>
        </dgm:presLayoutVars>
      </dgm:prSet>
      <dgm:spPr/>
      <dgm:t>
        <a:bodyPr/>
        <a:lstStyle/>
        <a:p>
          <a:endParaRPr lang="en-US"/>
        </a:p>
      </dgm:t>
    </dgm:pt>
    <dgm:pt modelId="{599886B1-F1F2-4D6C-81A5-4521305791DE}" type="pres">
      <dgm:prSet presAssocID="{BD1DB472-0317-4E3F-BC29-FE8DD33D92F2}" presName="compNode" presStyleCnt="0"/>
      <dgm:spPr/>
    </dgm:pt>
    <dgm:pt modelId="{1C36398E-0A1B-4FC0-9BF0-CCE0B1E62287}" type="pres">
      <dgm:prSet presAssocID="{BD1DB472-0317-4E3F-BC29-FE8DD33D92F2}" presName="dummyConnPt" presStyleCnt="0"/>
      <dgm:spPr/>
    </dgm:pt>
    <dgm:pt modelId="{CAE70AF7-0BAB-4531-999F-74CB7F8279E2}" type="pres">
      <dgm:prSet presAssocID="{BD1DB472-0317-4E3F-BC29-FE8DD33D92F2}" presName="node" presStyleLbl="node1" presStyleIdx="0" presStyleCnt="9" custScaleX="129655">
        <dgm:presLayoutVars>
          <dgm:bulletEnabled val="1"/>
        </dgm:presLayoutVars>
      </dgm:prSet>
      <dgm:spPr/>
      <dgm:t>
        <a:bodyPr/>
        <a:lstStyle/>
        <a:p>
          <a:endParaRPr lang="en-US"/>
        </a:p>
      </dgm:t>
    </dgm:pt>
    <dgm:pt modelId="{6FA0D6EA-F069-4F21-A53F-EE86EB477390}" type="pres">
      <dgm:prSet presAssocID="{B1EFCC4A-FFF1-4905-9014-D93AE0A1FDBC}" presName="sibTrans" presStyleLbl="bgSibTrans2D1" presStyleIdx="0" presStyleCnt="8"/>
      <dgm:spPr/>
      <dgm:t>
        <a:bodyPr/>
        <a:lstStyle/>
        <a:p>
          <a:endParaRPr lang="en-US"/>
        </a:p>
      </dgm:t>
    </dgm:pt>
    <dgm:pt modelId="{1B76B7E6-0DF8-4FE0-A4BB-25745A026B55}" type="pres">
      <dgm:prSet presAssocID="{B778AB9C-D907-4742-9654-FE54253F881B}" presName="compNode" presStyleCnt="0"/>
      <dgm:spPr/>
    </dgm:pt>
    <dgm:pt modelId="{DF2EB71F-DF9F-4E42-BFA8-8EAB1BC64A83}" type="pres">
      <dgm:prSet presAssocID="{B778AB9C-D907-4742-9654-FE54253F881B}" presName="dummyConnPt" presStyleCnt="0"/>
      <dgm:spPr/>
    </dgm:pt>
    <dgm:pt modelId="{F23B50BA-C27B-4D50-87FF-A569344B7A16}" type="pres">
      <dgm:prSet presAssocID="{B778AB9C-D907-4742-9654-FE54253F881B}" presName="node" presStyleLbl="node1" presStyleIdx="1" presStyleCnt="9" custScaleX="133328">
        <dgm:presLayoutVars>
          <dgm:bulletEnabled val="1"/>
        </dgm:presLayoutVars>
      </dgm:prSet>
      <dgm:spPr/>
      <dgm:t>
        <a:bodyPr/>
        <a:lstStyle/>
        <a:p>
          <a:endParaRPr lang="en-US"/>
        </a:p>
      </dgm:t>
    </dgm:pt>
    <dgm:pt modelId="{6C481B63-119D-48A1-8CBD-30A05CBDBBDB}" type="pres">
      <dgm:prSet presAssocID="{093751F1-6583-4713-B0E5-E72643DE73D3}" presName="sibTrans" presStyleLbl="bgSibTrans2D1" presStyleIdx="1" presStyleCnt="8"/>
      <dgm:spPr/>
      <dgm:t>
        <a:bodyPr/>
        <a:lstStyle/>
        <a:p>
          <a:endParaRPr lang="en-US"/>
        </a:p>
      </dgm:t>
    </dgm:pt>
    <dgm:pt modelId="{C2B01C18-F2F3-4459-A7F1-915CA3C84F5D}" type="pres">
      <dgm:prSet presAssocID="{21EB490B-62D0-4D82-A33C-F35B58C95DE7}" presName="compNode" presStyleCnt="0"/>
      <dgm:spPr/>
    </dgm:pt>
    <dgm:pt modelId="{86627C18-C958-4AA3-A05D-45B5A8A168F4}" type="pres">
      <dgm:prSet presAssocID="{21EB490B-62D0-4D82-A33C-F35B58C95DE7}" presName="dummyConnPt" presStyleCnt="0"/>
      <dgm:spPr/>
    </dgm:pt>
    <dgm:pt modelId="{5D079192-9FEF-431C-992C-70FBA122179C}" type="pres">
      <dgm:prSet presAssocID="{21EB490B-62D0-4D82-A33C-F35B58C95DE7}" presName="node" presStyleLbl="node1" presStyleIdx="2" presStyleCnt="9" custScaleX="141593">
        <dgm:presLayoutVars>
          <dgm:bulletEnabled val="1"/>
        </dgm:presLayoutVars>
      </dgm:prSet>
      <dgm:spPr/>
      <dgm:t>
        <a:bodyPr/>
        <a:lstStyle/>
        <a:p>
          <a:endParaRPr lang="en-US"/>
        </a:p>
      </dgm:t>
    </dgm:pt>
    <dgm:pt modelId="{3E1A1836-4D95-4DCB-9B8A-A90E6A80F0AF}" type="pres">
      <dgm:prSet presAssocID="{17E628B7-EB18-4AE9-9321-C4DB536027C7}" presName="sibTrans" presStyleLbl="bgSibTrans2D1" presStyleIdx="2" presStyleCnt="8"/>
      <dgm:spPr/>
      <dgm:t>
        <a:bodyPr/>
        <a:lstStyle/>
        <a:p>
          <a:endParaRPr lang="en-US"/>
        </a:p>
      </dgm:t>
    </dgm:pt>
    <dgm:pt modelId="{F30660C5-CDFB-40E3-A5FC-C703A9DC8EFF}" type="pres">
      <dgm:prSet presAssocID="{3B21AFFF-0189-4F36-B6D7-FCF7585A9BD1}" presName="compNode" presStyleCnt="0"/>
      <dgm:spPr/>
    </dgm:pt>
    <dgm:pt modelId="{E9D13DA1-80BC-4DEF-B2F8-CF9A919500FD}" type="pres">
      <dgm:prSet presAssocID="{3B21AFFF-0189-4F36-B6D7-FCF7585A9BD1}" presName="dummyConnPt" presStyleCnt="0"/>
      <dgm:spPr/>
    </dgm:pt>
    <dgm:pt modelId="{6F46D170-29E3-4949-8EB4-D68359ECAD84}" type="pres">
      <dgm:prSet presAssocID="{3B21AFFF-0189-4F36-B6D7-FCF7585A9BD1}" presName="node" presStyleLbl="node1" presStyleIdx="3" presStyleCnt="9">
        <dgm:presLayoutVars>
          <dgm:bulletEnabled val="1"/>
        </dgm:presLayoutVars>
      </dgm:prSet>
      <dgm:spPr/>
      <dgm:t>
        <a:bodyPr/>
        <a:lstStyle/>
        <a:p>
          <a:endParaRPr lang="en-US"/>
        </a:p>
      </dgm:t>
    </dgm:pt>
    <dgm:pt modelId="{1F9DD509-D39C-40B2-AD83-34A49A110740}" type="pres">
      <dgm:prSet presAssocID="{1427515E-CEDB-4D61-874F-A96EE739D181}" presName="sibTrans" presStyleLbl="bgSibTrans2D1" presStyleIdx="3" presStyleCnt="8"/>
      <dgm:spPr/>
      <dgm:t>
        <a:bodyPr/>
        <a:lstStyle/>
        <a:p>
          <a:endParaRPr lang="en-US"/>
        </a:p>
      </dgm:t>
    </dgm:pt>
    <dgm:pt modelId="{EF05DE25-8A74-4F44-AFD1-F76F7FD8A4D2}" type="pres">
      <dgm:prSet presAssocID="{34E2E9FF-40A2-40F4-B526-D3CAFF489654}" presName="compNode" presStyleCnt="0"/>
      <dgm:spPr/>
    </dgm:pt>
    <dgm:pt modelId="{252D3B00-4126-47E4-B0EC-A894FD99AF21}" type="pres">
      <dgm:prSet presAssocID="{34E2E9FF-40A2-40F4-B526-D3CAFF489654}" presName="dummyConnPt" presStyleCnt="0"/>
      <dgm:spPr/>
    </dgm:pt>
    <dgm:pt modelId="{AA9A1E37-AF86-4572-B628-B368F9C84DA2}" type="pres">
      <dgm:prSet presAssocID="{34E2E9FF-40A2-40F4-B526-D3CAFF489654}" presName="node" presStyleLbl="node1" presStyleIdx="4" presStyleCnt="9">
        <dgm:presLayoutVars>
          <dgm:bulletEnabled val="1"/>
        </dgm:presLayoutVars>
      </dgm:prSet>
      <dgm:spPr/>
      <dgm:t>
        <a:bodyPr/>
        <a:lstStyle/>
        <a:p>
          <a:endParaRPr lang="en-US"/>
        </a:p>
      </dgm:t>
    </dgm:pt>
    <dgm:pt modelId="{07E1D3DE-8E7A-4993-AEA4-AC07522ADD82}" type="pres">
      <dgm:prSet presAssocID="{98A5CF0F-45EF-41C8-8A36-2B33476043F3}" presName="sibTrans" presStyleLbl="bgSibTrans2D1" presStyleIdx="4" presStyleCnt="8"/>
      <dgm:spPr/>
      <dgm:t>
        <a:bodyPr/>
        <a:lstStyle/>
        <a:p>
          <a:endParaRPr lang="en-US"/>
        </a:p>
      </dgm:t>
    </dgm:pt>
    <dgm:pt modelId="{42F514EE-E3D0-49CA-B855-0DE6A6616F41}" type="pres">
      <dgm:prSet presAssocID="{907CCC7F-C63B-477D-8426-58A1CB5FA8B6}" presName="compNode" presStyleCnt="0"/>
      <dgm:spPr/>
    </dgm:pt>
    <dgm:pt modelId="{9CB92634-0889-443C-BC11-C4D99EDAAB55}" type="pres">
      <dgm:prSet presAssocID="{907CCC7F-C63B-477D-8426-58A1CB5FA8B6}" presName="dummyConnPt" presStyleCnt="0"/>
      <dgm:spPr/>
    </dgm:pt>
    <dgm:pt modelId="{E800A43A-9CDC-4681-B698-E11DD4F2B02F}" type="pres">
      <dgm:prSet presAssocID="{907CCC7F-C63B-477D-8426-58A1CB5FA8B6}" presName="node" presStyleLbl="node1" presStyleIdx="5" presStyleCnt="9">
        <dgm:presLayoutVars>
          <dgm:bulletEnabled val="1"/>
        </dgm:presLayoutVars>
      </dgm:prSet>
      <dgm:spPr/>
      <dgm:t>
        <a:bodyPr/>
        <a:lstStyle/>
        <a:p>
          <a:endParaRPr lang="en-US"/>
        </a:p>
      </dgm:t>
    </dgm:pt>
    <dgm:pt modelId="{B61A350D-A3C9-41FB-8A1B-C344BF21A354}" type="pres">
      <dgm:prSet presAssocID="{D3589ABE-C9C4-4C72-8062-DE73BEE6689B}" presName="sibTrans" presStyleLbl="bgSibTrans2D1" presStyleIdx="5" presStyleCnt="8"/>
      <dgm:spPr/>
      <dgm:t>
        <a:bodyPr/>
        <a:lstStyle/>
        <a:p>
          <a:endParaRPr lang="en-US"/>
        </a:p>
      </dgm:t>
    </dgm:pt>
    <dgm:pt modelId="{714425C8-47B1-4CA5-B747-912EB0125C95}" type="pres">
      <dgm:prSet presAssocID="{2E050525-D56A-40F3-90D6-FD35D15611EE}" presName="compNode" presStyleCnt="0"/>
      <dgm:spPr/>
    </dgm:pt>
    <dgm:pt modelId="{C62E8813-0A01-4586-BC49-C5F1C7E30EDB}" type="pres">
      <dgm:prSet presAssocID="{2E050525-D56A-40F3-90D6-FD35D15611EE}" presName="dummyConnPt" presStyleCnt="0"/>
      <dgm:spPr/>
    </dgm:pt>
    <dgm:pt modelId="{78332C85-4CF7-4CE6-8D14-A0399B0A69B0}" type="pres">
      <dgm:prSet presAssocID="{2E050525-D56A-40F3-90D6-FD35D15611EE}" presName="node" presStyleLbl="node1" presStyleIdx="6" presStyleCnt="9" custScaleX="140863">
        <dgm:presLayoutVars>
          <dgm:bulletEnabled val="1"/>
        </dgm:presLayoutVars>
      </dgm:prSet>
      <dgm:spPr/>
      <dgm:t>
        <a:bodyPr/>
        <a:lstStyle/>
        <a:p>
          <a:endParaRPr lang="en-US"/>
        </a:p>
      </dgm:t>
    </dgm:pt>
    <dgm:pt modelId="{371C59DB-98F7-4289-8263-5EDE393EE7EA}" type="pres">
      <dgm:prSet presAssocID="{75827246-DE98-4908-B730-329A7374CB7F}" presName="sibTrans" presStyleLbl="bgSibTrans2D1" presStyleIdx="6" presStyleCnt="8"/>
      <dgm:spPr/>
      <dgm:t>
        <a:bodyPr/>
        <a:lstStyle/>
        <a:p>
          <a:endParaRPr lang="en-US"/>
        </a:p>
      </dgm:t>
    </dgm:pt>
    <dgm:pt modelId="{2E5A6B97-0346-4C0A-AE4D-1B002BF4182C}" type="pres">
      <dgm:prSet presAssocID="{A49730F5-9D1F-418A-800A-2F53AD4A34B4}" presName="compNode" presStyleCnt="0"/>
      <dgm:spPr/>
    </dgm:pt>
    <dgm:pt modelId="{F6662112-4976-465A-ABAC-3317F52DBC5C}" type="pres">
      <dgm:prSet presAssocID="{A49730F5-9D1F-418A-800A-2F53AD4A34B4}" presName="dummyConnPt" presStyleCnt="0"/>
      <dgm:spPr/>
    </dgm:pt>
    <dgm:pt modelId="{55648FC4-77C2-44AB-92B7-E9CC9703958D}" type="pres">
      <dgm:prSet presAssocID="{A49730F5-9D1F-418A-800A-2F53AD4A34B4}" presName="node" presStyleLbl="node1" presStyleIdx="7" presStyleCnt="9" custScaleX="140863">
        <dgm:presLayoutVars>
          <dgm:bulletEnabled val="1"/>
        </dgm:presLayoutVars>
      </dgm:prSet>
      <dgm:spPr/>
      <dgm:t>
        <a:bodyPr/>
        <a:lstStyle/>
        <a:p>
          <a:endParaRPr lang="en-US"/>
        </a:p>
      </dgm:t>
    </dgm:pt>
    <dgm:pt modelId="{8BCF7BBD-2C85-4A41-8D5F-3E958D21F102}" type="pres">
      <dgm:prSet presAssocID="{D79ACC16-B64A-4814-B385-5C237057AF15}" presName="sibTrans" presStyleLbl="bgSibTrans2D1" presStyleIdx="7" presStyleCnt="8"/>
      <dgm:spPr/>
      <dgm:t>
        <a:bodyPr/>
        <a:lstStyle/>
        <a:p>
          <a:endParaRPr lang="en-US"/>
        </a:p>
      </dgm:t>
    </dgm:pt>
    <dgm:pt modelId="{A5546F45-99EF-4770-8B83-B645F6284CEF}" type="pres">
      <dgm:prSet presAssocID="{8BB56B9A-08A7-4CA2-BA6E-1735AB307405}" presName="compNode" presStyleCnt="0"/>
      <dgm:spPr/>
    </dgm:pt>
    <dgm:pt modelId="{8C28DD77-79E1-4BA8-BC6C-CFE2A5CD4F3D}" type="pres">
      <dgm:prSet presAssocID="{8BB56B9A-08A7-4CA2-BA6E-1735AB307405}" presName="dummyConnPt" presStyleCnt="0"/>
      <dgm:spPr/>
    </dgm:pt>
    <dgm:pt modelId="{53EA1E5E-6DCE-4614-800C-4954FFAA570F}" type="pres">
      <dgm:prSet presAssocID="{8BB56B9A-08A7-4CA2-BA6E-1735AB307405}" presName="node" presStyleLbl="node1" presStyleIdx="8" presStyleCnt="9" custScaleX="134205">
        <dgm:presLayoutVars>
          <dgm:bulletEnabled val="1"/>
        </dgm:presLayoutVars>
      </dgm:prSet>
      <dgm:spPr/>
      <dgm:t>
        <a:bodyPr/>
        <a:lstStyle/>
        <a:p>
          <a:endParaRPr lang="en-US"/>
        </a:p>
      </dgm:t>
    </dgm:pt>
  </dgm:ptLst>
  <dgm:cxnLst>
    <dgm:cxn modelId="{462B46BA-EAC8-429D-AB2D-EAE073E12807}" type="presOf" srcId="{3B21AFFF-0189-4F36-B6D7-FCF7585A9BD1}" destId="{6F46D170-29E3-4949-8EB4-D68359ECAD84}" srcOrd="0" destOrd="0" presId="urn:microsoft.com/office/officeart/2005/8/layout/bProcess4"/>
    <dgm:cxn modelId="{EF6E69B5-C3C4-4F26-BCB4-424449503BD7}" type="presOf" srcId="{17E628B7-EB18-4AE9-9321-C4DB536027C7}" destId="{3E1A1836-4D95-4DCB-9B8A-A90E6A80F0AF}" srcOrd="0" destOrd="0" presId="urn:microsoft.com/office/officeart/2005/8/layout/bProcess4"/>
    <dgm:cxn modelId="{5B5961E3-0DE9-41AA-A1CF-207ABD022E7B}" type="presOf" srcId="{98A5CF0F-45EF-41C8-8A36-2B33476043F3}" destId="{07E1D3DE-8E7A-4993-AEA4-AC07522ADD82}" srcOrd="0" destOrd="0" presId="urn:microsoft.com/office/officeart/2005/8/layout/bProcess4"/>
    <dgm:cxn modelId="{0DD00690-1AEA-46C9-8F0D-97E24B00D01C}" srcId="{06E08E0A-D021-4956-9FD9-95B880444C11}" destId="{21EB490B-62D0-4D82-A33C-F35B58C95DE7}" srcOrd="2" destOrd="0" parTransId="{3DBD6AFE-0272-46AF-AF40-B0BC6163ADB5}" sibTransId="{17E628B7-EB18-4AE9-9321-C4DB536027C7}"/>
    <dgm:cxn modelId="{67D95F57-8055-414F-A31F-D0D091E218CB}" srcId="{06E08E0A-D021-4956-9FD9-95B880444C11}" destId="{34E2E9FF-40A2-40F4-B526-D3CAFF489654}" srcOrd="4" destOrd="0" parTransId="{23A1B871-33B3-4B78-95E7-2AAA2E8BCEE8}" sibTransId="{98A5CF0F-45EF-41C8-8A36-2B33476043F3}"/>
    <dgm:cxn modelId="{9300FEE0-863A-483D-941B-2613CA511801}" type="presOf" srcId="{75827246-DE98-4908-B730-329A7374CB7F}" destId="{371C59DB-98F7-4289-8263-5EDE393EE7EA}" srcOrd="0" destOrd="0" presId="urn:microsoft.com/office/officeart/2005/8/layout/bProcess4"/>
    <dgm:cxn modelId="{88ECF267-C54D-4854-9156-115856025418}" type="presOf" srcId="{B778AB9C-D907-4742-9654-FE54253F881B}" destId="{F23B50BA-C27B-4D50-87FF-A569344B7A16}" srcOrd="0" destOrd="0" presId="urn:microsoft.com/office/officeart/2005/8/layout/bProcess4"/>
    <dgm:cxn modelId="{D6399220-B40B-41BB-BD17-A5539C3EFE00}" srcId="{06E08E0A-D021-4956-9FD9-95B880444C11}" destId="{B778AB9C-D907-4742-9654-FE54253F881B}" srcOrd="1" destOrd="0" parTransId="{FE14FAF3-3EFF-494E-8EB9-268396B41685}" sibTransId="{093751F1-6583-4713-B0E5-E72643DE73D3}"/>
    <dgm:cxn modelId="{969D9842-D5CF-43F9-A115-0F63C9E631F8}" type="presOf" srcId="{907CCC7F-C63B-477D-8426-58A1CB5FA8B6}" destId="{E800A43A-9CDC-4681-B698-E11DD4F2B02F}" srcOrd="0" destOrd="0" presId="urn:microsoft.com/office/officeart/2005/8/layout/bProcess4"/>
    <dgm:cxn modelId="{D8731243-E9F7-46BE-9B67-053D5C56823B}" type="presOf" srcId="{21EB490B-62D0-4D82-A33C-F35B58C95DE7}" destId="{5D079192-9FEF-431C-992C-70FBA122179C}" srcOrd="0" destOrd="0" presId="urn:microsoft.com/office/officeart/2005/8/layout/bProcess4"/>
    <dgm:cxn modelId="{F42A9FC5-6F31-4C94-8D32-FF5EC99EA644}" srcId="{06E08E0A-D021-4956-9FD9-95B880444C11}" destId="{2E050525-D56A-40F3-90D6-FD35D15611EE}" srcOrd="6" destOrd="0" parTransId="{103A1B3B-9794-478B-9387-DF09DE9D5378}" sibTransId="{75827246-DE98-4908-B730-329A7374CB7F}"/>
    <dgm:cxn modelId="{37A8DE3A-8C15-42BF-852F-BA81DE83AB93}" type="presOf" srcId="{A49730F5-9D1F-418A-800A-2F53AD4A34B4}" destId="{55648FC4-77C2-44AB-92B7-E9CC9703958D}" srcOrd="0" destOrd="0" presId="urn:microsoft.com/office/officeart/2005/8/layout/bProcess4"/>
    <dgm:cxn modelId="{3A7B01E3-5BF5-467B-BB9B-23A2843DC621}" type="presOf" srcId="{8BB56B9A-08A7-4CA2-BA6E-1735AB307405}" destId="{53EA1E5E-6DCE-4614-800C-4954FFAA570F}" srcOrd="0" destOrd="0" presId="urn:microsoft.com/office/officeart/2005/8/layout/bProcess4"/>
    <dgm:cxn modelId="{A7B5149D-8D05-4DA4-8D96-811DE3815964}" type="presOf" srcId="{1427515E-CEDB-4D61-874F-A96EE739D181}" destId="{1F9DD509-D39C-40B2-AD83-34A49A110740}" srcOrd="0" destOrd="0" presId="urn:microsoft.com/office/officeart/2005/8/layout/bProcess4"/>
    <dgm:cxn modelId="{223B87AA-0700-403C-BE95-D730698BB827}" type="presOf" srcId="{B1EFCC4A-FFF1-4905-9014-D93AE0A1FDBC}" destId="{6FA0D6EA-F069-4F21-A53F-EE86EB477390}" srcOrd="0" destOrd="0" presId="urn:microsoft.com/office/officeart/2005/8/layout/bProcess4"/>
    <dgm:cxn modelId="{D415CD15-E11C-4157-A5BE-B1B46DE93DEB}" srcId="{06E08E0A-D021-4956-9FD9-95B880444C11}" destId="{3B21AFFF-0189-4F36-B6D7-FCF7585A9BD1}" srcOrd="3" destOrd="0" parTransId="{6F1E872A-A12F-4CBC-B742-5A2423CE12BE}" sibTransId="{1427515E-CEDB-4D61-874F-A96EE739D181}"/>
    <dgm:cxn modelId="{10BCEB54-332E-444B-A38A-FC52AF68F7C7}" type="presOf" srcId="{D79ACC16-B64A-4814-B385-5C237057AF15}" destId="{8BCF7BBD-2C85-4A41-8D5F-3E958D21F102}" srcOrd="0" destOrd="0" presId="urn:microsoft.com/office/officeart/2005/8/layout/bProcess4"/>
    <dgm:cxn modelId="{6FB19129-7743-4ADE-BAEE-75E54D9DBC52}" srcId="{06E08E0A-D021-4956-9FD9-95B880444C11}" destId="{BD1DB472-0317-4E3F-BC29-FE8DD33D92F2}" srcOrd="0" destOrd="0" parTransId="{B75733F2-0823-466D-9132-7C1BF78CB86C}" sibTransId="{B1EFCC4A-FFF1-4905-9014-D93AE0A1FDBC}"/>
    <dgm:cxn modelId="{BED186AB-C944-410E-A48B-338E63BF2056}" type="presOf" srcId="{2E050525-D56A-40F3-90D6-FD35D15611EE}" destId="{78332C85-4CF7-4CE6-8D14-A0399B0A69B0}" srcOrd="0" destOrd="0" presId="urn:microsoft.com/office/officeart/2005/8/layout/bProcess4"/>
    <dgm:cxn modelId="{646F2CBA-F2D1-4124-B6B8-DC1EF1217796}" srcId="{06E08E0A-D021-4956-9FD9-95B880444C11}" destId="{A49730F5-9D1F-418A-800A-2F53AD4A34B4}" srcOrd="7" destOrd="0" parTransId="{DF41BFC6-38AD-4F33-88C9-38FD9661C0B4}" sibTransId="{D79ACC16-B64A-4814-B385-5C237057AF15}"/>
    <dgm:cxn modelId="{049C81BE-56A8-44A9-90A8-7BE88A221ECF}" type="presOf" srcId="{34E2E9FF-40A2-40F4-B526-D3CAFF489654}" destId="{AA9A1E37-AF86-4572-B628-B368F9C84DA2}" srcOrd="0" destOrd="0" presId="urn:microsoft.com/office/officeart/2005/8/layout/bProcess4"/>
    <dgm:cxn modelId="{D8C2F412-3333-4343-82CC-3CF0324004F4}" srcId="{06E08E0A-D021-4956-9FD9-95B880444C11}" destId="{907CCC7F-C63B-477D-8426-58A1CB5FA8B6}" srcOrd="5" destOrd="0" parTransId="{0ED24EE8-5338-4ED5-BF56-129F3F71690F}" sibTransId="{D3589ABE-C9C4-4C72-8062-DE73BEE6689B}"/>
    <dgm:cxn modelId="{935FAD81-104E-478E-BE5E-7854E166B2CB}" type="presOf" srcId="{BD1DB472-0317-4E3F-BC29-FE8DD33D92F2}" destId="{CAE70AF7-0BAB-4531-999F-74CB7F8279E2}" srcOrd="0" destOrd="0" presId="urn:microsoft.com/office/officeart/2005/8/layout/bProcess4"/>
    <dgm:cxn modelId="{AB6E0B7A-9D4D-4525-9429-91FFB90359DC}" type="presOf" srcId="{06E08E0A-D021-4956-9FD9-95B880444C11}" destId="{D2B4F911-D129-4832-B904-4F9CB31D4704}" srcOrd="0" destOrd="0" presId="urn:microsoft.com/office/officeart/2005/8/layout/bProcess4"/>
    <dgm:cxn modelId="{D5967FB2-3D2B-4EB9-B543-14B36C65E2BF}" type="presOf" srcId="{093751F1-6583-4713-B0E5-E72643DE73D3}" destId="{6C481B63-119D-48A1-8CBD-30A05CBDBBDB}" srcOrd="0" destOrd="0" presId="urn:microsoft.com/office/officeart/2005/8/layout/bProcess4"/>
    <dgm:cxn modelId="{99653D32-0D14-46C2-999E-9FCB158F5739}" srcId="{06E08E0A-D021-4956-9FD9-95B880444C11}" destId="{8BB56B9A-08A7-4CA2-BA6E-1735AB307405}" srcOrd="8" destOrd="0" parTransId="{0C925E95-AD35-4C8C-946B-5EBCDE9B4DC4}" sibTransId="{01C80173-FEBB-4150-B0F1-B1C3089C046E}"/>
    <dgm:cxn modelId="{EB5B151F-B7C3-4E76-B0CF-34BC4ED6BE98}" type="presOf" srcId="{D3589ABE-C9C4-4C72-8062-DE73BEE6689B}" destId="{B61A350D-A3C9-41FB-8A1B-C344BF21A354}" srcOrd="0" destOrd="0" presId="urn:microsoft.com/office/officeart/2005/8/layout/bProcess4"/>
    <dgm:cxn modelId="{D98CDADB-744B-49D2-BE2F-72943793F501}" type="presParOf" srcId="{D2B4F911-D129-4832-B904-4F9CB31D4704}" destId="{599886B1-F1F2-4D6C-81A5-4521305791DE}" srcOrd="0" destOrd="0" presId="urn:microsoft.com/office/officeart/2005/8/layout/bProcess4"/>
    <dgm:cxn modelId="{8E822DD0-0F25-4B53-ABCF-50AA409057BD}" type="presParOf" srcId="{599886B1-F1F2-4D6C-81A5-4521305791DE}" destId="{1C36398E-0A1B-4FC0-9BF0-CCE0B1E62287}" srcOrd="0" destOrd="0" presId="urn:microsoft.com/office/officeart/2005/8/layout/bProcess4"/>
    <dgm:cxn modelId="{ADCC94B2-0FD7-472B-8270-9D03969D41C4}" type="presParOf" srcId="{599886B1-F1F2-4D6C-81A5-4521305791DE}" destId="{CAE70AF7-0BAB-4531-999F-74CB7F8279E2}" srcOrd="1" destOrd="0" presId="urn:microsoft.com/office/officeart/2005/8/layout/bProcess4"/>
    <dgm:cxn modelId="{A6394D10-EF02-489C-9F16-37E16E014F74}" type="presParOf" srcId="{D2B4F911-D129-4832-B904-4F9CB31D4704}" destId="{6FA0D6EA-F069-4F21-A53F-EE86EB477390}" srcOrd="1" destOrd="0" presId="urn:microsoft.com/office/officeart/2005/8/layout/bProcess4"/>
    <dgm:cxn modelId="{21E01F2C-4DF2-43EB-AC53-78E6BDEA5917}" type="presParOf" srcId="{D2B4F911-D129-4832-B904-4F9CB31D4704}" destId="{1B76B7E6-0DF8-4FE0-A4BB-25745A026B55}" srcOrd="2" destOrd="0" presId="urn:microsoft.com/office/officeart/2005/8/layout/bProcess4"/>
    <dgm:cxn modelId="{A0ADB75F-8370-49AE-8025-B2B14987FFCF}" type="presParOf" srcId="{1B76B7E6-0DF8-4FE0-A4BB-25745A026B55}" destId="{DF2EB71F-DF9F-4E42-BFA8-8EAB1BC64A83}" srcOrd="0" destOrd="0" presId="urn:microsoft.com/office/officeart/2005/8/layout/bProcess4"/>
    <dgm:cxn modelId="{0D021E40-9CDE-44DB-A75B-50448A46F7ED}" type="presParOf" srcId="{1B76B7E6-0DF8-4FE0-A4BB-25745A026B55}" destId="{F23B50BA-C27B-4D50-87FF-A569344B7A16}" srcOrd="1" destOrd="0" presId="urn:microsoft.com/office/officeart/2005/8/layout/bProcess4"/>
    <dgm:cxn modelId="{7818CB74-F687-4AFE-AAA1-83439F7D8C82}" type="presParOf" srcId="{D2B4F911-D129-4832-B904-4F9CB31D4704}" destId="{6C481B63-119D-48A1-8CBD-30A05CBDBBDB}" srcOrd="3" destOrd="0" presId="urn:microsoft.com/office/officeart/2005/8/layout/bProcess4"/>
    <dgm:cxn modelId="{EF88C1C9-AD75-4F2B-AF19-BE26A266278F}" type="presParOf" srcId="{D2B4F911-D129-4832-B904-4F9CB31D4704}" destId="{C2B01C18-F2F3-4459-A7F1-915CA3C84F5D}" srcOrd="4" destOrd="0" presId="urn:microsoft.com/office/officeart/2005/8/layout/bProcess4"/>
    <dgm:cxn modelId="{6D24107B-C8AC-4937-9B8C-4EC4198EB6C3}" type="presParOf" srcId="{C2B01C18-F2F3-4459-A7F1-915CA3C84F5D}" destId="{86627C18-C958-4AA3-A05D-45B5A8A168F4}" srcOrd="0" destOrd="0" presId="urn:microsoft.com/office/officeart/2005/8/layout/bProcess4"/>
    <dgm:cxn modelId="{889940E9-680E-469C-8F4F-A02018852270}" type="presParOf" srcId="{C2B01C18-F2F3-4459-A7F1-915CA3C84F5D}" destId="{5D079192-9FEF-431C-992C-70FBA122179C}" srcOrd="1" destOrd="0" presId="urn:microsoft.com/office/officeart/2005/8/layout/bProcess4"/>
    <dgm:cxn modelId="{AA19E009-16DE-47B2-99A7-763046879798}" type="presParOf" srcId="{D2B4F911-D129-4832-B904-4F9CB31D4704}" destId="{3E1A1836-4D95-4DCB-9B8A-A90E6A80F0AF}" srcOrd="5" destOrd="0" presId="urn:microsoft.com/office/officeart/2005/8/layout/bProcess4"/>
    <dgm:cxn modelId="{3523ACF5-4681-4B17-AE1D-F3CB1C6A707C}" type="presParOf" srcId="{D2B4F911-D129-4832-B904-4F9CB31D4704}" destId="{F30660C5-CDFB-40E3-A5FC-C703A9DC8EFF}" srcOrd="6" destOrd="0" presId="urn:microsoft.com/office/officeart/2005/8/layout/bProcess4"/>
    <dgm:cxn modelId="{B2B1502B-8D42-47EC-A8CF-28F68C9105A6}" type="presParOf" srcId="{F30660C5-CDFB-40E3-A5FC-C703A9DC8EFF}" destId="{E9D13DA1-80BC-4DEF-B2F8-CF9A919500FD}" srcOrd="0" destOrd="0" presId="urn:microsoft.com/office/officeart/2005/8/layout/bProcess4"/>
    <dgm:cxn modelId="{3EBB44D0-2425-4522-9642-69C11AEB1546}" type="presParOf" srcId="{F30660C5-CDFB-40E3-A5FC-C703A9DC8EFF}" destId="{6F46D170-29E3-4949-8EB4-D68359ECAD84}" srcOrd="1" destOrd="0" presId="urn:microsoft.com/office/officeart/2005/8/layout/bProcess4"/>
    <dgm:cxn modelId="{E340F473-2AB8-4CE9-A736-3D39C437E8C8}" type="presParOf" srcId="{D2B4F911-D129-4832-B904-4F9CB31D4704}" destId="{1F9DD509-D39C-40B2-AD83-34A49A110740}" srcOrd="7" destOrd="0" presId="urn:microsoft.com/office/officeart/2005/8/layout/bProcess4"/>
    <dgm:cxn modelId="{9FFB42B9-85F5-4F8C-9D0D-F1ED174BBB8B}" type="presParOf" srcId="{D2B4F911-D129-4832-B904-4F9CB31D4704}" destId="{EF05DE25-8A74-4F44-AFD1-F76F7FD8A4D2}" srcOrd="8" destOrd="0" presId="urn:microsoft.com/office/officeart/2005/8/layout/bProcess4"/>
    <dgm:cxn modelId="{04EEB1ED-B1E0-49FD-A5A6-C3CF5F5479CD}" type="presParOf" srcId="{EF05DE25-8A74-4F44-AFD1-F76F7FD8A4D2}" destId="{252D3B00-4126-47E4-B0EC-A894FD99AF21}" srcOrd="0" destOrd="0" presId="urn:microsoft.com/office/officeart/2005/8/layout/bProcess4"/>
    <dgm:cxn modelId="{F724CFD2-10FC-4328-B3AE-68922D7CB2ED}" type="presParOf" srcId="{EF05DE25-8A74-4F44-AFD1-F76F7FD8A4D2}" destId="{AA9A1E37-AF86-4572-B628-B368F9C84DA2}" srcOrd="1" destOrd="0" presId="urn:microsoft.com/office/officeart/2005/8/layout/bProcess4"/>
    <dgm:cxn modelId="{38BC42F4-A737-4C59-A8CE-B5E8FCDB1D5A}" type="presParOf" srcId="{D2B4F911-D129-4832-B904-4F9CB31D4704}" destId="{07E1D3DE-8E7A-4993-AEA4-AC07522ADD82}" srcOrd="9" destOrd="0" presId="urn:microsoft.com/office/officeart/2005/8/layout/bProcess4"/>
    <dgm:cxn modelId="{D7EBBF99-90A8-4861-B595-F51F87D04BAF}" type="presParOf" srcId="{D2B4F911-D129-4832-B904-4F9CB31D4704}" destId="{42F514EE-E3D0-49CA-B855-0DE6A6616F41}" srcOrd="10" destOrd="0" presId="urn:microsoft.com/office/officeart/2005/8/layout/bProcess4"/>
    <dgm:cxn modelId="{906980BD-34A1-4947-B467-47A6573A11AB}" type="presParOf" srcId="{42F514EE-E3D0-49CA-B855-0DE6A6616F41}" destId="{9CB92634-0889-443C-BC11-C4D99EDAAB55}" srcOrd="0" destOrd="0" presId="urn:microsoft.com/office/officeart/2005/8/layout/bProcess4"/>
    <dgm:cxn modelId="{27547C0C-F3D3-4F60-A1F9-C25FB5836B75}" type="presParOf" srcId="{42F514EE-E3D0-49CA-B855-0DE6A6616F41}" destId="{E800A43A-9CDC-4681-B698-E11DD4F2B02F}" srcOrd="1" destOrd="0" presId="urn:microsoft.com/office/officeart/2005/8/layout/bProcess4"/>
    <dgm:cxn modelId="{1A6CC447-B1D4-4B22-A176-A8162F25C093}" type="presParOf" srcId="{D2B4F911-D129-4832-B904-4F9CB31D4704}" destId="{B61A350D-A3C9-41FB-8A1B-C344BF21A354}" srcOrd="11" destOrd="0" presId="urn:microsoft.com/office/officeart/2005/8/layout/bProcess4"/>
    <dgm:cxn modelId="{8F67C515-C266-42A5-8353-0B49111D60D7}" type="presParOf" srcId="{D2B4F911-D129-4832-B904-4F9CB31D4704}" destId="{714425C8-47B1-4CA5-B747-912EB0125C95}" srcOrd="12" destOrd="0" presId="urn:microsoft.com/office/officeart/2005/8/layout/bProcess4"/>
    <dgm:cxn modelId="{BE7E2683-50B3-417D-AEE6-06F28E4BD7E7}" type="presParOf" srcId="{714425C8-47B1-4CA5-B747-912EB0125C95}" destId="{C62E8813-0A01-4586-BC49-C5F1C7E30EDB}" srcOrd="0" destOrd="0" presId="urn:microsoft.com/office/officeart/2005/8/layout/bProcess4"/>
    <dgm:cxn modelId="{7848784E-0B98-43AD-BB83-3005965F3C95}" type="presParOf" srcId="{714425C8-47B1-4CA5-B747-912EB0125C95}" destId="{78332C85-4CF7-4CE6-8D14-A0399B0A69B0}" srcOrd="1" destOrd="0" presId="urn:microsoft.com/office/officeart/2005/8/layout/bProcess4"/>
    <dgm:cxn modelId="{C4137C79-2CC4-4AE0-8EBE-85B5BAB17FE2}" type="presParOf" srcId="{D2B4F911-D129-4832-B904-4F9CB31D4704}" destId="{371C59DB-98F7-4289-8263-5EDE393EE7EA}" srcOrd="13" destOrd="0" presId="urn:microsoft.com/office/officeart/2005/8/layout/bProcess4"/>
    <dgm:cxn modelId="{47B37373-313F-4BAF-A8EF-552D0C7DD9DC}" type="presParOf" srcId="{D2B4F911-D129-4832-B904-4F9CB31D4704}" destId="{2E5A6B97-0346-4C0A-AE4D-1B002BF4182C}" srcOrd="14" destOrd="0" presId="urn:microsoft.com/office/officeart/2005/8/layout/bProcess4"/>
    <dgm:cxn modelId="{6B92BCF6-2543-4CFC-9BE3-01A1049F0000}" type="presParOf" srcId="{2E5A6B97-0346-4C0A-AE4D-1B002BF4182C}" destId="{F6662112-4976-465A-ABAC-3317F52DBC5C}" srcOrd="0" destOrd="0" presId="urn:microsoft.com/office/officeart/2005/8/layout/bProcess4"/>
    <dgm:cxn modelId="{FAE927B5-DB60-44F2-94F9-AC6EC5B02722}" type="presParOf" srcId="{2E5A6B97-0346-4C0A-AE4D-1B002BF4182C}" destId="{55648FC4-77C2-44AB-92B7-E9CC9703958D}" srcOrd="1" destOrd="0" presId="urn:microsoft.com/office/officeart/2005/8/layout/bProcess4"/>
    <dgm:cxn modelId="{5885F7FB-550C-46B6-B8D1-FC73875C4828}" type="presParOf" srcId="{D2B4F911-D129-4832-B904-4F9CB31D4704}" destId="{8BCF7BBD-2C85-4A41-8D5F-3E958D21F102}" srcOrd="15" destOrd="0" presId="urn:microsoft.com/office/officeart/2005/8/layout/bProcess4"/>
    <dgm:cxn modelId="{D0EFB913-BB5E-4736-A25A-01D57417E2DC}" type="presParOf" srcId="{D2B4F911-D129-4832-B904-4F9CB31D4704}" destId="{A5546F45-99EF-4770-8B83-B645F6284CEF}" srcOrd="16" destOrd="0" presId="urn:microsoft.com/office/officeart/2005/8/layout/bProcess4"/>
    <dgm:cxn modelId="{9D588B2A-FF1C-4238-BED2-1B576E3057DD}" type="presParOf" srcId="{A5546F45-99EF-4770-8B83-B645F6284CEF}" destId="{8C28DD77-79E1-4BA8-BC6C-CFE2A5CD4F3D}" srcOrd="0" destOrd="0" presId="urn:microsoft.com/office/officeart/2005/8/layout/bProcess4"/>
    <dgm:cxn modelId="{979081D5-58D5-4A0E-854C-27F83FA1CFE5}" type="presParOf" srcId="{A5546F45-99EF-4770-8B83-B645F6284CEF}" destId="{53EA1E5E-6DCE-4614-800C-4954FFAA570F}"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6E08E0A-D021-4956-9FD9-95B880444C1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en-US"/>
        </a:p>
      </dgm:t>
    </dgm:pt>
    <dgm:pt modelId="{BD1DB472-0317-4E3F-BC29-FE8DD33D92F2}">
      <dgm:prSet phldrT="[Text]"/>
      <dgm:spPr/>
      <dgm:t>
        <a:bodyPr/>
        <a:lstStyle/>
        <a:p>
          <a:r>
            <a:rPr lang="mk-MK" dirty="0" smtClean="0"/>
            <a:t>Писмено изготвување на одлуката</a:t>
          </a:r>
          <a:endParaRPr lang="en-US" dirty="0"/>
        </a:p>
      </dgm:t>
    </dgm:pt>
    <dgm:pt modelId="{B75733F2-0823-466D-9132-7C1BF78CB86C}" type="parTrans" cxnId="{6FB19129-7743-4ADE-BAEE-75E54D9DBC52}">
      <dgm:prSet/>
      <dgm:spPr/>
      <dgm:t>
        <a:bodyPr/>
        <a:lstStyle/>
        <a:p>
          <a:endParaRPr lang="en-US"/>
        </a:p>
      </dgm:t>
    </dgm:pt>
    <dgm:pt modelId="{B1EFCC4A-FFF1-4905-9014-D93AE0A1FDBC}" type="sibTrans" cxnId="{6FB19129-7743-4ADE-BAEE-75E54D9DBC52}">
      <dgm:prSet/>
      <dgm:spPr/>
      <dgm:t>
        <a:bodyPr/>
        <a:lstStyle/>
        <a:p>
          <a:endParaRPr lang="en-US"/>
        </a:p>
      </dgm:t>
    </dgm:pt>
    <dgm:pt modelId="{B778AB9C-D907-4742-9654-FE54253F881B}">
      <dgm:prSet phldrT="[Text]"/>
      <dgm:spPr>
        <a:scene3d>
          <a:camera prst="orthographicFront">
            <a:rot lat="0" lon="21299999" rev="0"/>
          </a:camera>
          <a:lightRig rig="threePt" dir="t"/>
        </a:scene3d>
      </dgm:spPr>
      <dgm:t>
        <a:bodyPr/>
        <a:lstStyle/>
        <a:p>
          <a:r>
            <a:rPr lang="mk-MK" dirty="0" smtClean="0"/>
            <a:t>Достава</a:t>
          </a:r>
          <a:endParaRPr lang="en-US" dirty="0"/>
        </a:p>
      </dgm:t>
    </dgm:pt>
    <dgm:pt modelId="{FE14FAF3-3EFF-494E-8EB9-268396B41685}" type="parTrans" cxnId="{D6399220-B40B-41BB-BD17-A5539C3EFE00}">
      <dgm:prSet/>
      <dgm:spPr/>
      <dgm:t>
        <a:bodyPr/>
        <a:lstStyle/>
        <a:p>
          <a:endParaRPr lang="en-US"/>
        </a:p>
      </dgm:t>
    </dgm:pt>
    <dgm:pt modelId="{093751F1-6583-4713-B0E5-E72643DE73D3}" type="sibTrans" cxnId="{D6399220-B40B-41BB-BD17-A5539C3EFE00}">
      <dgm:prSet/>
      <dgm:spPr/>
      <dgm:t>
        <a:bodyPr/>
        <a:lstStyle/>
        <a:p>
          <a:endParaRPr lang="en-US"/>
        </a:p>
      </dgm:t>
    </dgm:pt>
    <dgm:pt modelId="{21EB490B-62D0-4D82-A33C-F35B58C95DE7}">
      <dgm:prSet phldrT="[Text]"/>
      <dgm:spPr/>
      <dgm:t>
        <a:bodyPr/>
        <a:lstStyle/>
        <a:p>
          <a:r>
            <a:rPr lang="mk-MK" dirty="0" smtClean="0"/>
            <a:t>Жалба</a:t>
          </a:r>
          <a:endParaRPr lang="en-US" dirty="0"/>
        </a:p>
      </dgm:t>
    </dgm:pt>
    <dgm:pt modelId="{3DBD6AFE-0272-46AF-AF40-B0BC6163ADB5}" type="parTrans" cxnId="{0DD00690-1AEA-46C9-8F0D-97E24B00D01C}">
      <dgm:prSet/>
      <dgm:spPr/>
      <dgm:t>
        <a:bodyPr/>
        <a:lstStyle/>
        <a:p>
          <a:endParaRPr lang="en-US"/>
        </a:p>
      </dgm:t>
    </dgm:pt>
    <dgm:pt modelId="{17E628B7-EB18-4AE9-9321-C4DB536027C7}" type="sibTrans" cxnId="{0DD00690-1AEA-46C9-8F0D-97E24B00D01C}">
      <dgm:prSet/>
      <dgm:spPr/>
      <dgm:t>
        <a:bodyPr/>
        <a:lstStyle/>
        <a:p>
          <a:endParaRPr lang="en-US"/>
        </a:p>
      </dgm:t>
    </dgm:pt>
    <dgm:pt modelId="{3B21AFFF-0189-4F36-B6D7-FCF7585A9BD1}">
      <dgm:prSet phldrT="[Text]"/>
      <dgm:spPr/>
      <dgm:t>
        <a:bodyPr/>
        <a:lstStyle/>
        <a:p>
          <a:r>
            <a:rPr lang="mk-MK" dirty="0" smtClean="0"/>
            <a:t>Постапување на првостепениот суд по жалба</a:t>
          </a:r>
          <a:endParaRPr lang="en-US" dirty="0"/>
        </a:p>
      </dgm:t>
    </dgm:pt>
    <dgm:pt modelId="{6F1E872A-A12F-4CBC-B742-5A2423CE12BE}" type="parTrans" cxnId="{D415CD15-E11C-4157-A5BE-B1B46DE93DEB}">
      <dgm:prSet/>
      <dgm:spPr/>
      <dgm:t>
        <a:bodyPr/>
        <a:lstStyle/>
        <a:p>
          <a:endParaRPr lang="en-US"/>
        </a:p>
      </dgm:t>
    </dgm:pt>
    <dgm:pt modelId="{1427515E-CEDB-4D61-874F-A96EE739D181}" type="sibTrans" cxnId="{D415CD15-E11C-4157-A5BE-B1B46DE93DEB}">
      <dgm:prSet/>
      <dgm:spPr/>
      <dgm:t>
        <a:bodyPr/>
        <a:lstStyle/>
        <a:p>
          <a:endParaRPr lang="en-US"/>
        </a:p>
      </dgm:t>
    </dgm:pt>
    <dgm:pt modelId="{34E2E9FF-40A2-40F4-B526-D3CAFF489654}">
      <dgm:prSet phldrT="[Text]"/>
      <dgm:spPr/>
      <dgm:t>
        <a:bodyPr/>
        <a:lstStyle/>
        <a:p>
          <a:r>
            <a:rPr lang="mk-MK" dirty="0" smtClean="0"/>
            <a:t>Одговор на жалба</a:t>
          </a:r>
          <a:endParaRPr lang="en-US" dirty="0"/>
        </a:p>
      </dgm:t>
    </dgm:pt>
    <dgm:pt modelId="{23A1B871-33B3-4B78-95E7-2AAA2E8BCEE8}" type="parTrans" cxnId="{67D95F57-8055-414F-A31F-D0D091E218CB}">
      <dgm:prSet/>
      <dgm:spPr/>
      <dgm:t>
        <a:bodyPr/>
        <a:lstStyle/>
        <a:p>
          <a:endParaRPr lang="en-US"/>
        </a:p>
      </dgm:t>
    </dgm:pt>
    <dgm:pt modelId="{98A5CF0F-45EF-41C8-8A36-2B33476043F3}" type="sibTrans" cxnId="{67D95F57-8055-414F-A31F-D0D091E218CB}">
      <dgm:prSet/>
      <dgm:spPr/>
      <dgm:t>
        <a:bodyPr/>
        <a:lstStyle/>
        <a:p>
          <a:endParaRPr lang="en-US"/>
        </a:p>
      </dgm:t>
    </dgm:pt>
    <dgm:pt modelId="{907CCC7F-C63B-477D-8426-58A1CB5FA8B6}">
      <dgm:prSet phldrT="[Text]"/>
      <dgm:spPr/>
      <dgm:t>
        <a:bodyPr/>
        <a:lstStyle/>
        <a:p>
          <a:r>
            <a:rPr lang="mk-MK" dirty="0" smtClean="0"/>
            <a:t>Доставување на списите до второстепениот суд</a:t>
          </a:r>
          <a:endParaRPr lang="en-US" dirty="0"/>
        </a:p>
      </dgm:t>
    </dgm:pt>
    <dgm:pt modelId="{0ED24EE8-5338-4ED5-BF56-129F3F71690F}" type="parTrans" cxnId="{D8C2F412-3333-4343-82CC-3CF0324004F4}">
      <dgm:prSet/>
      <dgm:spPr/>
      <dgm:t>
        <a:bodyPr/>
        <a:lstStyle/>
        <a:p>
          <a:endParaRPr lang="en-US"/>
        </a:p>
      </dgm:t>
    </dgm:pt>
    <dgm:pt modelId="{D3589ABE-C9C4-4C72-8062-DE73BEE6689B}" type="sibTrans" cxnId="{D8C2F412-3333-4343-82CC-3CF0324004F4}">
      <dgm:prSet/>
      <dgm:spPr/>
      <dgm:t>
        <a:bodyPr/>
        <a:lstStyle/>
        <a:p>
          <a:endParaRPr lang="en-US"/>
        </a:p>
      </dgm:t>
    </dgm:pt>
    <dgm:pt modelId="{2E050525-D56A-40F3-90D6-FD35D15611EE}">
      <dgm:prSet phldrT="[Text]"/>
      <dgm:spPr/>
      <dgm:t>
        <a:bodyPr anchor="ctr" anchorCtr="0"/>
        <a:lstStyle/>
        <a:p>
          <a:r>
            <a:rPr lang="mk-MK" dirty="0" smtClean="0"/>
            <a:t>Одлучување на второстепениот суд</a:t>
          </a:r>
        </a:p>
        <a:p>
          <a:r>
            <a:rPr lang="mk-MK" dirty="0" smtClean="0"/>
            <a:t>-нејавна седница</a:t>
          </a:r>
        </a:p>
        <a:p>
          <a:r>
            <a:rPr lang="mk-MK" dirty="0" smtClean="0"/>
            <a:t>-расправа</a:t>
          </a:r>
          <a:endParaRPr lang="en-US" dirty="0"/>
        </a:p>
      </dgm:t>
    </dgm:pt>
    <dgm:pt modelId="{103A1B3B-9794-478B-9387-DF09DE9D5378}" type="parTrans" cxnId="{F42A9FC5-6F31-4C94-8D32-FF5EC99EA644}">
      <dgm:prSet/>
      <dgm:spPr/>
      <dgm:t>
        <a:bodyPr/>
        <a:lstStyle/>
        <a:p>
          <a:endParaRPr lang="en-US"/>
        </a:p>
      </dgm:t>
    </dgm:pt>
    <dgm:pt modelId="{75827246-DE98-4908-B730-329A7374CB7F}" type="sibTrans" cxnId="{F42A9FC5-6F31-4C94-8D32-FF5EC99EA644}">
      <dgm:prSet/>
      <dgm:spPr/>
      <dgm:t>
        <a:bodyPr/>
        <a:lstStyle/>
        <a:p>
          <a:endParaRPr lang="en-US"/>
        </a:p>
      </dgm:t>
    </dgm:pt>
    <dgm:pt modelId="{A49730F5-9D1F-418A-800A-2F53AD4A34B4}">
      <dgm:prSet phldrT="[Text]"/>
      <dgm:spPr/>
      <dgm:t>
        <a:bodyPr/>
        <a:lstStyle/>
        <a:p>
          <a:r>
            <a:rPr lang="mk-MK" dirty="0" smtClean="0"/>
            <a:t>Списите се враќаат во првостепениот суд</a:t>
          </a:r>
          <a:endParaRPr lang="en-US" dirty="0"/>
        </a:p>
      </dgm:t>
    </dgm:pt>
    <dgm:pt modelId="{DF41BFC6-38AD-4F33-88C9-38FD9661C0B4}" type="parTrans" cxnId="{646F2CBA-F2D1-4124-B6B8-DC1EF1217796}">
      <dgm:prSet/>
      <dgm:spPr/>
      <dgm:t>
        <a:bodyPr/>
        <a:lstStyle/>
        <a:p>
          <a:endParaRPr lang="en-US"/>
        </a:p>
      </dgm:t>
    </dgm:pt>
    <dgm:pt modelId="{D79ACC16-B64A-4814-B385-5C237057AF15}" type="sibTrans" cxnId="{646F2CBA-F2D1-4124-B6B8-DC1EF1217796}">
      <dgm:prSet/>
      <dgm:spPr/>
      <dgm:t>
        <a:bodyPr/>
        <a:lstStyle/>
        <a:p>
          <a:endParaRPr lang="en-US"/>
        </a:p>
      </dgm:t>
    </dgm:pt>
    <dgm:pt modelId="{8BB56B9A-08A7-4CA2-BA6E-1735AB307405}">
      <dgm:prSet phldrT="[Text]"/>
      <dgm:spPr/>
      <dgm:t>
        <a:bodyPr/>
        <a:lstStyle/>
        <a:p>
          <a:r>
            <a:rPr lang="mk-MK" dirty="0" smtClean="0"/>
            <a:t>Ревизија</a:t>
          </a:r>
          <a:endParaRPr lang="en-US" dirty="0"/>
        </a:p>
      </dgm:t>
    </dgm:pt>
    <dgm:pt modelId="{0C925E95-AD35-4C8C-946B-5EBCDE9B4DC4}" type="parTrans" cxnId="{99653D32-0D14-46C2-999E-9FCB158F5739}">
      <dgm:prSet/>
      <dgm:spPr/>
      <dgm:t>
        <a:bodyPr/>
        <a:lstStyle/>
        <a:p>
          <a:endParaRPr lang="en-US"/>
        </a:p>
      </dgm:t>
    </dgm:pt>
    <dgm:pt modelId="{01C80173-FEBB-4150-B0F1-B1C3089C046E}" type="sibTrans" cxnId="{99653D32-0D14-46C2-999E-9FCB158F5739}">
      <dgm:prSet/>
      <dgm:spPr/>
      <dgm:t>
        <a:bodyPr/>
        <a:lstStyle/>
        <a:p>
          <a:endParaRPr lang="en-US"/>
        </a:p>
      </dgm:t>
    </dgm:pt>
    <dgm:pt modelId="{D2B4F911-D129-4832-B904-4F9CB31D4704}" type="pres">
      <dgm:prSet presAssocID="{06E08E0A-D021-4956-9FD9-95B880444C11}" presName="Name0" presStyleCnt="0">
        <dgm:presLayoutVars>
          <dgm:dir/>
          <dgm:resizeHandles/>
        </dgm:presLayoutVars>
      </dgm:prSet>
      <dgm:spPr/>
      <dgm:t>
        <a:bodyPr/>
        <a:lstStyle/>
        <a:p>
          <a:endParaRPr lang="en-US"/>
        </a:p>
      </dgm:t>
    </dgm:pt>
    <dgm:pt modelId="{599886B1-F1F2-4D6C-81A5-4521305791DE}" type="pres">
      <dgm:prSet presAssocID="{BD1DB472-0317-4E3F-BC29-FE8DD33D92F2}" presName="compNode" presStyleCnt="0"/>
      <dgm:spPr/>
    </dgm:pt>
    <dgm:pt modelId="{1C36398E-0A1B-4FC0-9BF0-CCE0B1E62287}" type="pres">
      <dgm:prSet presAssocID="{BD1DB472-0317-4E3F-BC29-FE8DD33D92F2}" presName="dummyConnPt" presStyleCnt="0"/>
      <dgm:spPr/>
    </dgm:pt>
    <dgm:pt modelId="{CAE70AF7-0BAB-4531-999F-74CB7F8279E2}" type="pres">
      <dgm:prSet presAssocID="{BD1DB472-0317-4E3F-BC29-FE8DD33D92F2}" presName="node" presStyleLbl="node1" presStyleIdx="0" presStyleCnt="9" custScaleX="129655">
        <dgm:presLayoutVars>
          <dgm:bulletEnabled val="1"/>
        </dgm:presLayoutVars>
      </dgm:prSet>
      <dgm:spPr/>
      <dgm:t>
        <a:bodyPr/>
        <a:lstStyle/>
        <a:p>
          <a:endParaRPr lang="en-US"/>
        </a:p>
      </dgm:t>
    </dgm:pt>
    <dgm:pt modelId="{6FA0D6EA-F069-4F21-A53F-EE86EB477390}" type="pres">
      <dgm:prSet presAssocID="{B1EFCC4A-FFF1-4905-9014-D93AE0A1FDBC}" presName="sibTrans" presStyleLbl="bgSibTrans2D1" presStyleIdx="0" presStyleCnt="8"/>
      <dgm:spPr/>
      <dgm:t>
        <a:bodyPr/>
        <a:lstStyle/>
        <a:p>
          <a:endParaRPr lang="en-US"/>
        </a:p>
      </dgm:t>
    </dgm:pt>
    <dgm:pt modelId="{1B76B7E6-0DF8-4FE0-A4BB-25745A026B55}" type="pres">
      <dgm:prSet presAssocID="{B778AB9C-D907-4742-9654-FE54253F881B}" presName="compNode" presStyleCnt="0"/>
      <dgm:spPr/>
    </dgm:pt>
    <dgm:pt modelId="{DF2EB71F-DF9F-4E42-BFA8-8EAB1BC64A83}" type="pres">
      <dgm:prSet presAssocID="{B778AB9C-D907-4742-9654-FE54253F881B}" presName="dummyConnPt" presStyleCnt="0"/>
      <dgm:spPr/>
    </dgm:pt>
    <dgm:pt modelId="{F23B50BA-C27B-4D50-87FF-A569344B7A16}" type="pres">
      <dgm:prSet presAssocID="{B778AB9C-D907-4742-9654-FE54253F881B}" presName="node" presStyleLbl="node1" presStyleIdx="1" presStyleCnt="9" custScaleX="133328">
        <dgm:presLayoutVars>
          <dgm:bulletEnabled val="1"/>
        </dgm:presLayoutVars>
      </dgm:prSet>
      <dgm:spPr/>
      <dgm:t>
        <a:bodyPr/>
        <a:lstStyle/>
        <a:p>
          <a:endParaRPr lang="en-US"/>
        </a:p>
      </dgm:t>
    </dgm:pt>
    <dgm:pt modelId="{6C481B63-119D-48A1-8CBD-30A05CBDBBDB}" type="pres">
      <dgm:prSet presAssocID="{093751F1-6583-4713-B0E5-E72643DE73D3}" presName="sibTrans" presStyleLbl="bgSibTrans2D1" presStyleIdx="1" presStyleCnt="8"/>
      <dgm:spPr/>
      <dgm:t>
        <a:bodyPr/>
        <a:lstStyle/>
        <a:p>
          <a:endParaRPr lang="en-US"/>
        </a:p>
      </dgm:t>
    </dgm:pt>
    <dgm:pt modelId="{C2B01C18-F2F3-4459-A7F1-915CA3C84F5D}" type="pres">
      <dgm:prSet presAssocID="{21EB490B-62D0-4D82-A33C-F35B58C95DE7}" presName="compNode" presStyleCnt="0"/>
      <dgm:spPr/>
    </dgm:pt>
    <dgm:pt modelId="{86627C18-C958-4AA3-A05D-45B5A8A168F4}" type="pres">
      <dgm:prSet presAssocID="{21EB490B-62D0-4D82-A33C-F35B58C95DE7}" presName="dummyConnPt" presStyleCnt="0"/>
      <dgm:spPr/>
    </dgm:pt>
    <dgm:pt modelId="{5D079192-9FEF-431C-992C-70FBA122179C}" type="pres">
      <dgm:prSet presAssocID="{21EB490B-62D0-4D82-A33C-F35B58C95DE7}" presName="node" presStyleLbl="node1" presStyleIdx="2" presStyleCnt="9" custScaleX="141593">
        <dgm:presLayoutVars>
          <dgm:bulletEnabled val="1"/>
        </dgm:presLayoutVars>
      </dgm:prSet>
      <dgm:spPr/>
      <dgm:t>
        <a:bodyPr/>
        <a:lstStyle/>
        <a:p>
          <a:endParaRPr lang="en-US"/>
        </a:p>
      </dgm:t>
    </dgm:pt>
    <dgm:pt modelId="{3E1A1836-4D95-4DCB-9B8A-A90E6A80F0AF}" type="pres">
      <dgm:prSet presAssocID="{17E628B7-EB18-4AE9-9321-C4DB536027C7}" presName="sibTrans" presStyleLbl="bgSibTrans2D1" presStyleIdx="2" presStyleCnt="8"/>
      <dgm:spPr/>
      <dgm:t>
        <a:bodyPr/>
        <a:lstStyle/>
        <a:p>
          <a:endParaRPr lang="en-US"/>
        </a:p>
      </dgm:t>
    </dgm:pt>
    <dgm:pt modelId="{F30660C5-CDFB-40E3-A5FC-C703A9DC8EFF}" type="pres">
      <dgm:prSet presAssocID="{3B21AFFF-0189-4F36-B6D7-FCF7585A9BD1}" presName="compNode" presStyleCnt="0"/>
      <dgm:spPr/>
    </dgm:pt>
    <dgm:pt modelId="{E9D13DA1-80BC-4DEF-B2F8-CF9A919500FD}" type="pres">
      <dgm:prSet presAssocID="{3B21AFFF-0189-4F36-B6D7-FCF7585A9BD1}" presName="dummyConnPt" presStyleCnt="0"/>
      <dgm:spPr/>
    </dgm:pt>
    <dgm:pt modelId="{6F46D170-29E3-4949-8EB4-D68359ECAD84}" type="pres">
      <dgm:prSet presAssocID="{3B21AFFF-0189-4F36-B6D7-FCF7585A9BD1}" presName="node" presStyleLbl="node1" presStyleIdx="3" presStyleCnt="9">
        <dgm:presLayoutVars>
          <dgm:bulletEnabled val="1"/>
        </dgm:presLayoutVars>
      </dgm:prSet>
      <dgm:spPr/>
      <dgm:t>
        <a:bodyPr/>
        <a:lstStyle/>
        <a:p>
          <a:endParaRPr lang="en-US"/>
        </a:p>
      </dgm:t>
    </dgm:pt>
    <dgm:pt modelId="{1F9DD509-D39C-40B2-AD83-34A49A110740}" type="pres">
      <dgm:prSet presAssocID="{1427515E-CEDB-4D61-874F-A96EE739D181}" presName="sibTrans" presStyleLbl="bgSibTrans2D1" presStyleIdx="3" presStyleCnt="8"/>
      <dgm:spPr/>
      <dgm:t>
        <a:bodyPr/>
        <a:lstStyle/>
        <a:p>
          <a:endParaRPr lang="en-US"/>
        </a:p>
      </dgm:t>
    </dgm:pt>
    <dgm:pt modelId="{EF05DE25-8A74-4F44-AFD1-F76F7FD8A4D2}" type="pres">
      <dgm:prSet presAssocID="{34E2E9FF-40A2-40F4-B526-D3CAFF489654}" presName="compNode" presStyleCnt="0"/>
      <dgm:spPr/>
    </dgm:pt>
    <dgm:pt modelId="{252D3B00-4126-47E4-B0EC-A894FD99AF21}" type="pres">
      <dgm:prSet presAssocID="{34E2E9FF-40A2-40F4-B526-D3CAFF489654}" presName="dummyConnPt" presStyleCnt="0"/>
      <dgm:spPr/>
    </dgm:pt>
    <dgm:pt modelId="{AA9A1E37-AF86-4572-B628-B368F9C84DA2}" type="pres">
      <dgm:prSet presAssocID="{34E2E9FF-40A2-40F4-B526-D3CAFF489654}" presName="node" presStyleLbl="node1" presStyleIdx="4" presStyleCnt="9">
        <dgm:presLayoutVars>
          <dgm:bulletEnabled val="1"/>
        </dgm:presLayoutVars>
      </dgm:prSet>
      <dgm:spPr/>
      <dgm:t>
        <a:bodyPr/>
        <a:lstStyle/>
        <a:p>
          <a:endParaRPr lang="en-US"/>
        </a:p>
      </dgm:t>
    </dgm:pt>
    <dgm:pt modelId="{07E1D3DE-8E7A-4993-AEA4-AC07522ADD82}" type="pres">
      <dgm:prSet presAssocID="{98A5CF0F-45EF-41C8-8A36-2B33476043F3}" presName="sibTrans" presStyleLbl="bgSibTrans2D1" presStyleIdx="4" presStyleCnt="8"/>
      <dgm:spPr/>
      <dgm:t>
        <a:bodyPr/>
        <a:lstStyle/>
        <a:p>
          <a:endParaRPr lang="en-US"/>
        </a:p>
      </dgm:t>
    </dgm:pt>
    <dgm:pt modelId="{42F514EE-E3D0-49CA-B855-0DE6A6616F41}" type="pres">
      <dgm:prSet presAssocID="{907CCC7F-C63B-477D-8426-58A1CB5FA8B6}" presName="compNode" presStyleCnt="0"/>
      <dgm:spPr/>
    </dgm:pt>
    <dgm:pt modelId="{9CB92634-0889-443C-BC11-C4D99EDAAB55}" type="pres">
      <dgm:prSet presAssocID="{907CCC7F-C63B-477D-8426-58A1CB5FA8B6}" presName="dummyConnPt" presStyleCnt="0"/>
      <dgm:spPr/>
    </dgm:pt>
    <dgm:pt modelId="{E800A43A-9CDC-4681-B698-E11DD4F2B02F}" type="pres">
      <dgm:prSet presAssocID="{907CCC7F-C63B-477D-8426-58A1CB5FA8B6}" presName="node" presStyleLbl="node1" presStyleIdx="5" presStyleCnt="9">
        <dgm:presLayoutVars>
          <dgm:bulletEnabled val="1"/>
        </dgm:presLayoutVars>
      </dgm:prSet>
      <dgm:spPr/>
      <dgm:t>
        <a:bodyPr/>
        <a:lstStyle/>
        <a:p>
          <a:endParaRPr lang="en-US"/>
        </a:p>
      </dgm:t>
    </dgm:pt>
    <dgm:pt modelId="{B61A350D-A3C9-41FB-8A1B-C344BF21A354}" type="pres">
      <dgm:prSet presAssocID="{D3589ABE-C9C4-4C72-8062-DE73BEE6689B}" presName="sibTrans" presStyleLbl="bgSibTrans2D1" presStyleIdx="5" presStyleCnt="8"/>
      <dgm:spPr/>
      <dgm:t>
        <a:bodyPr/>
        <a:lstStyle/>
        <a:p>
          <a:endParaRPr lang="en-US"/>
        </a:p>
      </dgm:t>
    </dgm:pt>
    <dgm:pt modelId="{714425C8-47B1-4CA5-B747-912EB0125C95}" type="pres">
      <dgm:prSet presAssocID="{2E050525-D56A-40F3-90D6-FD35D15611EE}" presName="compNode" presStyleCnt="0"/>
      <dgm:spPr/>
    </dgm:pt>
    <dgm:pt modelId="{C62E8813-0A01-4586-BC49-C5F1C7E30EDB}" type="pres">
      <dgm:prSet presAssocID="{2E050525-D56A-40F3-90D6-FD35D15611EE}" presName="dummyConnPt" presStyleCnt="0"/>
      <dgm:spPr/>
    </dgm:pt>
    <dgm:pt modelId="{78332C85-4CF7-4CE6-8D14-A0399B0A69B0}" type="pres">
      <dgm:prSet presAssocID="{2E050525-D56A-40F3-90D6-FD35D15611EE}" presName="node" presStyleLbl="node1" presStyleIdx="6" presStyleCnt="9" custScaleX="140863">
        <dgm:presLayoutVars>
          <dgm:bulletEnabled val="1"/>
        </dgm:presLayoutVars>
      </dgm:prSet>
      <dgm:spPr/>
      <dgm:t>
        <a:bodyPr/>
        <a:lstStyle/>
        <a:p>
          <a:endParaRPr lang="en-US"/>
        </a:p>
      </dgm:t>
    </dgm:pt>
    <dgm:pt modelId="{371C59DB-98F7-4289-8263-5EDE393EE7EA}" type="pres">
      <dgm:prSet presAssocID="{75827246-DE98-4908-B730-329A7374CB7F}" presName="sibTrans" presStyleLbl="bgSibTrans2D1" presStyleIdx="6" presStyleCnt="8"/>
      <dgm:spPr/>
      <dgm:t>
        <a:bodyPr/>
        <a:lstStyle/>
        <a:p>
          <a:endParaRPr lang="en-US"/>
        </a:p>
      </dgm:t>
    </dgm:pt>
    <dgm:pt modelId="{2E5A6B97-0346-4C0A-AE4D-1B002BF4182C}" type="pres">
      <dgm:prSet presAssocID="{A49730F5-9D1F-418A-800A-2F53AD4A34B4}" presName="compNode" presStyleCnt="0"/>
      <dgm:spPr/>
    </dgm:pt>
    <dgm:pt modelId="{F6662112-4976-465A-ABAC-3317F52DBC5C}" type="pres">
      <dgm:prSet presAssocID="{A49730F5-9D1F-418A-800A-2F53AD4A34B4}" presName="dummyConnPt" presStyleCnt="0"/>
      <dgm:spPr/>
    </dgm:pt>
    <dgm:pt modelId="{55648FC4-77C2-44AB-92B7-E9CC9703958D}" type="pres">
      <dgm:prSet presAssocID="{A49730F5-9D1F-418A-800A-2F53AD4A34B4}" presName="node" presStyleLbl="node1" presStyleIdx="7" presStyleCnt="9" custScaleX="140863">
        <dgm:presLayoutVars>
          <dgm:bulletEnabled val="1"/>
        </dgm:presLayoutVars>
      </dgm:prSet>
      <dgm:spPr/>
      <dgm:t>
        <a:bodyPr/>
        <a:lstStyle/>
        <a:p>
          <a:endParaRPr lang="en-US"/>
        </a:p>
      </dgm:t>
    </dgm:pt>
    <dgm:pt modelId="{8BCF7BBD-2C85-4A41-8D5F-3E958D21F102}" type="pres">
      <dgm:prSet presAssocID="{D79ACC16-B64A-4814-B385-5C237057AF15}" presName="sibTrans" presStyleLbl="bgSibTrans2D1" presStyleIdx="7" presStyleCnt="8"/>
      <dgm:spPr/>
      <dgm:t>
        <a:bodyPr/>
        <a:lstStyle/>
        <a:p>
          <a:endParaRPr lang="en-US"/>
        </a:p>
      </dgm:t>
    </dgm:pt>
    <dgm:pt modelId="{A5546F45-99EF-4770-8B83-B645F6284CEF}" type="pres">
      <dgm:prSet presAssocID="{8BB56B9A-08A7-4CA2-BA6E-1735AB307405}" presName="compNode" presStyleCnt="0"/>
      <dgm:spPr/>
    </dgm:pt>
    <dgm:pt modelId="{8C28DD77-79E1-4BA8-BC6C-CFE2A5CD4F3D}" type="pres">
      <dgm:prSet presAssocID="{8BB56B9A-08A7-4CA2-BA6E-1735AB307405}" presName="dummyConnPt" presStyleCnt="0"/>
      <dgm:spPr/>
    </dgm:pt>
    <dgm:pt modelId="{53EA1E5E-6DCE-4614-800C-4954FFAA570F}" type="pres">
      <dgm:prSet presAssocID="{8BB56B9A-08A7-4CA2-BA6E-1735AB307405}" presName="node" presStyleLbl="node1" presStyleIdx="8" presStyleCnt="9" custScaleX="134205">
        <dgm:presLayoutVars>
          <dgm:bulletEnabled val="1"/>
        </dgm:presLayoutVars>
      </dgm:prSet>
      <dgm:spPr/>
      <dgm:t>
        <a:bodyPr/>
        <a:lstStyle/>
        <a:p>
          <a:endParaRPr lang="en-US"/>
        </a:p>
      </dgm:t>
    </dgm:pt>
  </dgm:ptLst>
  <dgm:cxnLst>
    <dgm:cxn modelId="{D6399220-B40B-41BB-BD17-A5539C3EFE00}" srcId="{06E08E0A-D021-4956-9FD9-95B880444C11}" destId="{B778AB9C-D907-4742-9654-FE54253F881B}" srcOrd="1" destOrd="0" parTransId="{FE14FAF3-3EFF-494E-8EB9-268396B41685}" sibTransId="{093751F1-6583-4713-B0E5-E72643DE73D3}"/>
    <dgm:cxn modelId="{37A8DE3A-8C15-42BF-852F-BA81DE83AB93}" type="presOf" srcId="{A49730F5-9D1F-418A-800A-2F53AD4A34B4}" destId="{55648FC4-77C2-44AB-92B7-E9CC9703958D}" srcOrd="0" destOrd="0" presId="urn:microsoft.com/office/officeart/2005/8/layout/bProcess4"/>
    <dgm:cxn modelId="{D8C2F412-3333-4343-82CC-3CF0324004F4}" srcId="{06E08E0A-D021-4956-9FD9-95B880444C11}" destId="{907CCC7F-C63B-477D-8426-58A1CB5FA8B6}" srcOrd="5" destOrd="0" parTransId="{0ED24EE8-5338-4ED5-BF56-129F3F71690F}" sibTransId="{D3589ABE-C9C4-4C72-8062-DE73BEE6689B}"/>
    <dgm:cxn modelId="{223B87AA-0700-403C-BE95-D730698BB827}" type="presOf" srcId="{B1EFCC4A-FFF1-4905-9014-D93AE0A1FDBC}" destId="{6FA0D6EA-F069-4F21-A53F-EE86EB477390}" srcOrd="0" destOrd="0" presId="urn:microsoft.com/office/officeart/2005/8/layout/bProcess4"/>
    <dgm:cxn modelId="{969D9842-D5CF-43F9-A115-0F63C9E631F8}" type="presOf" srcId="{907CCC7F-C63B-477D-8426-58A1CB5FA8B6}" destId="{E800A43A-9CDC-4681-B698-E11DD4F2B02F}" srcOrd="0" destOrd="0" presId="urn:microsoft.com/office/officeart/2005/8/layout/bProcess4"/>
    <dgm:cxn modelId="{462B46BA-EAC8-429D-AB2D-EAE073E12807}" type="presOf" srcId="{3B21AFFF-0189-4F36-B6D7-FCF7585A9BD1}" destId="{6F46D170-29E3-4949-8EB4-D68359ECAD84}" srcOrd="0" destOrd="0" presId="urn:microsoft.com/office/officeart/2005/8/layout/bProcess4"/>
    <dgm:cxn modelId="{A7B5149D-8D05-4DA4-8D96-811DE3815964}" type="presOf" srcId="{1427515E-CEDB-4D61-874F-A96EE739D181}" destId="{1F9DD509-D39C-40B2-AD83-34A49A110740}" srcOrd="0" destOrd="0" presId="urn:microsoft.com/office/officeart/2005/8/layout/bProcess4"/>
    <dgm:cxn modelId="{67D95F57-8055-414F-A31F-D0D091E218CB}" srcId="{06E08E0A-D021-4956-9FD9-95B880444C11}" destId="{34E2E9FF-40A2-40F4-B526-D3CAFF489654}" srcOrd="4" destOrd="0" parTransId="{23A1B871-33B3-4B78-95E7-2AAA2E8BCEE8}" sibTransId="{98A5CF0F-45EF-41C8-8A36-2B33476043F3}"/>
    <dgm:cxn modelId="{935FAD81-104E-478E-BE5E-7854E166B2CB}" type="presOf" srcId="{BD1DB472-0317-4E3F-BC29-FE8DD33D92F2}" destId="{CAE70AF7-0BAB-4531-999F-74CB7F8279E2}" srcOrd="0" destOrd="0" presId="urn:microsoft.com/office/officeart/2005/8/layout/bProcess4"/>
    <dgm:cxn modelId="{D8731243-E9F7-46BE-9B67-053D5C56823B}" type="presOf" srcId="{21EB490B-62D0-4D82-A33C-F35B58C95DE7}" destId="{5D079192-9FEF-431C-992C-70FBA122179C}" srcOrd="0" destOrd="0" presId="urn:microsoft.com/office/officeart/2005/8/layout/bProcess4"/>
    <dgm:cxn modelId="{F42A9FC5-6F31-4C94-8D32-FF5EC99EA644}" srcId="{06E08E0A-D021-4956-9FD9-95B880444C11}" destId="{2E050525-D56A-40F3-90D6-FD35D15611EE}" srcOrd="6" destOrd="0" parTransId="{103A1B3B-9794-478B-9387-DF09DE9D5378}" sibTransId="{75827246-DE98-4908-B730-329A7374CB7F}"/>
    <dgm:cxn modelId="{646F2CBA-F2D1-4124-B6B8-DC1EF1217796}" srcId="{06E08E0A-D021-4956-9FD9-95B880444C11}" destId="{A49730F5-9D1F-418A-800A-2F53AD4A34B4}" srcOrd="7" destOrd="0" parTransId="{DF41BFC6-38AD-4F33-88C9-38FD9661C0B4}" sibTransId="{D79ACC16-B64A-4814-B385-5C237057AF15}"/>
    <dgm:cxn modelId="{0DD00690-1AEA-46C9-8F0D-97E24B00D01C}" srcId="{06E08E0A-D021-4956-9FD9-95B880444C11}" destId="{21EB490B-62D0-4D82-A33C-F35B58C95DE7}" srcOrd="2" destOrd="0" parTransId="{3DBD6AFE-0272-46AF-AF40-B0BC6163ADB5}" sibTransId="{17E628B7-EB18-4AE9-9321-C4DB536027C7}"/>
    <dgm:cxn modelId="{D5967FB2-3D2B-4EB9-B543-14B36C65E2BF}" type="presOf" srcId="{093751F1-6583-4713-B0E5-E72643DE73D3}" destId="{6C481B63-119D-48A1-8CBD-30A05CBDBBDB}" srcOrd="0" destOrd="0" presId="urn:microsoft.com/office/officeart/2005/8/layout/bProcess4"/>
    <dgm:cxn modelId="{AB6E0B7A-9D4D-4525-9429-91FFB90359DC}" type="presOf" srcId="{06E08E0A-D021-4956-9FD9-95B880444C11}" destId="{D2B4F911-D129-4832-B904-4F9CB31D4704}" srcOrd="0" destOrd="0" presId="urn:microsoft.com/office/officeart/2005/8/layout/bProcess4"/>
    <dgm:cxn modelId="{6FB19129-7743-4ADE-BAEE-75E54D9DBC52}" srcId="{06E08E0A-D021-4956-9FD9-95B880444C11}" destId="{BD1DB472-0317-4E3F-BC29-FE8DD33D92F2}" srcOrd="0" destOrd="0" parTransId="{B75733F2-0823-466D-9132-7C1BF78CB86C}" sibTransId="{B1EFCC4A-FFF1-4905-9014-D93AE0A1FDBC}"/>
    <dgm:cxn modelId="{049C81BE-56A8-44A9-90A8-7BE88A221ECF}" type="presOf" srcId="{34E2E9FF-40A2-40F4-B526-D3CAFF489654}" destId="{AA9A1E37-AF86-4572-B628-B368F9C84DA2}" srcOrd="0" destOrd="0" presId="urn:microsoft.com/office/officeart/2005/8/layout/bProcess4"/>
    <dgm:cxn modelId="{EB5B151F-B7C3-4E76-B0CF-34BC4ED6BE98}" type="presOf" srcId="{D3589ABE-C9C4-4C72-8062-DE73BEE6689B}" destId="{B61A350D-A3C9-41FB-8A1B-C344BF21A354}" srcOrd="0" destOrd="0" presId="urn:microsoft.com/office/officeart/2005/8/layout/bProcess4"/>
    <dgm:cxn modelId="{99653D32-0D14-46C2-999E-9FCB158F5739}" srcId="{06E08E0A-D021-4956-9FD9-95B880444C11}" destId="{8BB56B9A-08A7-4CA2-BA6E-1735AB307405}" srcOrd="8" destOrd="0" parTransId="{0C925E95-AD35-4C8C-946B-5EBCDE9B4DC4}" sibTransId="{01C80173-FEBB-4150-B0F1-B1C3089C046E}"/>
    <dgm:cxn modelId="{BED186AB-C944-410E-A48B-338E63BF2056}" type="presOf" srcId="{2E050525-D56A-40F3-90D6-FD35D15611EE}" destId="{78332C85-4CF7-4CE6-8D14-A0399B0A69B0}" srcOrd="0" destOrd="0" presId="urn:microsoft.com/office/officeart/2005/8/layout/bProcess4"/>
    <dgm:cxn modelId="{5B5961E3-0DE9-41AA-A1CF-207ABD022E7B}" type="presOf" srcId="{98A5CF0F-45EF-41C8-8A36-2B33476043F3}" destId="{07E1D3DE-8E7A-4993-AEA4-AC07522ADD82}" srcOrd="0" destOrd="0" presId="urn:microsoft.com/office/officeart/2005/8/layout/bProcess4"/>
    <dgm:cxn modelId="{88ECF267-C54D-4854-9156-115856025418}" type="presOf" srcId="{B778AB9C-D907-4742-9654-FE54253F881B}" destId="{F23B50BA-C27B-4D50-87FF-A569344B7A16}" srcOrd="0" destOrd="0" presId="urn:microsoft.com/office/officeart/2005/8/layout/bProcess4"/>
    <dgm:cxn modelId="{10BCEB54-332E-444B-A38A-FC52AF68F7C7}" type="presOf" srcId="{D79ACC16-B64A-4814-B385-5C237057AF15}" destId="{8BCF7BBD-2C85-4A41-8D5F-3E958D21F102}" srcOrd="0" destOrd="0" presId="urn:microsoft.com/office/officeart/2005/8/layout/bProcess4"/>
    <dgm:cxn modelId="{EF6E69B5-C3C4-4F26-BCB4-424449503BD7}" type="presOf" srcId="{17E628B7-EB18-4AE9-9321-C4DB536027C7}" destId="{3E1A1836-4D95-4DCB-9B8A-A90E6A80F0AF}" srcOrd="0" destOrd="0" presId="urn:microsoft.com/office/officeart/2005/8/layout/bProcess4"/>
    <dgm:cxn modelId="{9300FEE0-863A-483D-941B-2613CA511801}" type="presOf" srcId="{75827246-DE98-4908-B730-329A7374CB7F}" destId="{371C59DB-98F7-4289-8263-5EDE393EE7EA}" srcOrd="0" destOrd="0" presId="urn:microsoft.com/office/officeart/2005/8/layout/bProcess4"/>
    <dgm:cxn modelId="{3A7B01E3-5BF5-467B-BB9B-23A2843DC621}" type="presOf" srcId="{8BB56B9A-08A7-4CA2-BA6E-1735AB307405}" destId="{53EA1E5E-6DCE-4614-800C-4954FFAA570F}" srcOrd="0" destOrd="0" presId="urn:microsoft.com/office/officeart/2005/8/layout/bProcess4"/>
    <dgm:cxn modelId="{D415CD15-E11C-4157-A5BE-B1B46DE93DEB}" srcId="{06E08E0A-D021-4956-9FD9-95B880444C11}" destId="{3B21AFFF-0189-4F36-B6D7-FCF7585A9BD1}" srcOrd="3" destOrd="0" parTransId="{6F1E872A-A12F-4CBC-B742-5A2423CE12BE}" sibTransId="{1427515E-CEDB-4D61-874F-A96EE739D181}"/>
    <dgm:cxn modelId="{D98CDADB-744B-49D2-BE2F-72943793F501}" type="presParOf" srcId="{D2B4F911-D129-4832-B904-4F9CB31D4704}" destId="{599886B1-F1F2-4D6C-81A5-4521305791DE}" srcOrd="0" destOrd="0" presId="urn:microsoft.com/office/officeart/2005/8/layout/bProcess4"/>
    <dgm:cxn modelId="{8E822DD0-0F25-4B53-ABCF-50AA409057BD}" type="presParOf" srcId="{599886B1-F1F2-4D6C-81A5-4521305791DE}" destId="{1C36398E-0A1B-4FC0-9BF0-CCE0B1E62287}" srcOrd="0" destOrd="0" presId="urn:microsoft.com/office/officeart/2005/8/layout/bProcess4"/>
    <dgm:cxn modelId="{ADCC94B2-0FD7-472B-8270-9D03969D41C4}" type="presParOf" srcId="{599886B1-F1F2-4D6C-81A5-4521305791DE}" destId="{CAE70AF7-0BAB-4531-999F-74CB7F8279E2}" srcOrd="1" destOrd="0" presId="urn:microsoft.com/office/officeart/2005/8/layout/bProcess4"/>
    <dgm:cxn modelId="{A6394D10-EF02-489C-9F16-37E16E014F74}" type="presParOf" srcId="{D2B4F911-D129-4832-B904-4F9CB31D4704}" destId="{6FA0D6EA-F069-4F21-A53F-EE86EB477390}" srcOrd="1" destOrd="0" presId="urn:microsoft.com/office/officeart/2005/8/layout/bProcess4"/>
    <dgm:cxn modelId="{21E01F2C-4DF2-43EB-AC53-78E6BDEA5917}" type="presParOf" srcId="{D2B4F911-D129-4832-B904-4F9CB31D4704}" destId="{1B76B7E6-0DF8-4FE0-A4BB-25745A026B55}" srcOrd="2" destOrd="0" presId="urn:microsoft.com/office/officeart/2005/8/layout/bProcess4"/>
    <dgm:cxn modelId="{A0ADB75F-8370-49AE-8025-B2B14987FFCF}" type="presParOf" srcId="{1B76B7E6-0DF8-4FE0-A4BB-25745A026B55}" destId="{DF2EB71F-DF9F-4E42-BFA8-8EAB1BC64A83}" srcOrd="0" destOrd="0" presId="urn:microsoft.com/office/officeart/2005/8/layout/bProcess4"/>
    <dgm:cxn modelId="{0D021E40-9CDE-44DB-A75B-50448A46F7ED}" type="presParOf" srcId="{1B76B7E6-0DF8-4FE0-A4BB-25745A026B55}" destId="{F23B50BA-C27B-4D50-87FF-A569344B7A16}" srcOrd="1" destOrd="0" presId="urn:microsoft.com/office/officeart/2005/8/layout/bProcess4"/>
    <dgm:cxn modelId="{7818CB74-F687-4AFE-AAA1-83439F7D8C82}" type="presParOf" srcId="{D2B4F911-D129-4832-B904-4F9CB31D4704}" destId="{6C481B63-119D-48A1-8CBD-30A05CBDBBDB}" srcOrd="3" destOrd="0" presId="urn:microsoft.com/office/officeart/2005/8/layout/bProcess4"/>
    <dgm:cxn modelId="{EF88C1C9-AD75-4F2B-AF19-BE26A266278F}" type="presParOf" srcId="{D2B4F911-D129-4832-B904-4F9CB31D4704}" destId="{C2B01C18-F2F3-4459-A7F1-915CA3C84F5D}" srcOrd="4" destOrd="0" presId="urn:microsoft.com/office/officeart/2005/8/layout/bProcess4"/>
    <dgm:cxn modelId="{6D24107B-C8AC-4937-9B8C-4EC4198EB6C3}" type="presParOf" srcId="{C2B01C18-F2F3-4459-A7F1-915CA3C84F5D}" destId="{86627C18-C958-4AA3-A05D-45B5A8A168F4}" srcOrd="0" destOrd="0" presId="urn:microsoft.com/office/officeart/2005/8/layout/bProcess4"/>
    <dgm:cxn modelId="{889940E9-680E-469C-8F4F-A02018852270}" type="presParOf" srcId="{C2B01C18-F2F3-4459-A7F1-915CA3C84F5D}" destId="{5D079192-9FEF-431C-992C-70FBA122179C}" srcOrd="1" destOrd="0" presId="urn:microsoft.com/office/officeart/2005/8/layout/bProcess4"/>
    <dgm:cxn modelId="{AA19E009-16DE-47B2-99A7-763046879798}" type="presParOf" srcId="{D2B4F911-D129-4832-B904-4F9CB31D4704}" destId="{3E1A1836-4D95-4DCB-9B8A-A90E6A80F0AF}" srcOrd="5" destOrd="0" presId="urn:microsoft.com/office/officeart/2005/8/layout/bProcess4"/>
    <dgm:cxn modelId="{3523ACF5-4681-4B17-AE1D-F3CB1C6A707C}" type="presParOf" srcId="{D2B4F911-D129-4832-B904-4F9CB31D4704}" destId="{F30660C5-CDFB-40E3-A5FC-C703A9DC8EFF}" srcOrd="6" destOrd="0" presId="urn:microsoft.com/office/officeart/2005/8/layout/bProcess4"/>
    <dgm:cxn modelId="{B2B1502B-8D42-47EC-A8CF-28F68C9105A6}" type="presParOf" srcId="{F30660C5-CDFB-40E3-A5FC-C703A9DC8EFF}" destId="{E9D13DA1-80BC-4DEF-B2F8-CF9A919500FD}" srcOrd="0" destOrd="0" presId="urn:microsoft.com/office/officeart/2005/8/layout/bProcess4"/>
    <dgm:cxn modelId="{3EBB44D0-2425-4522-9642-69C11AEB1546}" type="presParOf" srcId="{F30660C5-CDFB-40E3-A5FC-C703A9DC8EFF}" destId="{6F46D170-29E3-4949-8EB4-D68359ECAD84}" srcOrd="1" destOrd="0" presId="urn:microsoft.com/office/officeart/2005/8/layout/bProcess4"/>
    <dgm:cxn modelId="{E340F473-2AB8-4CE9-A736-3D39C437E8C8}" type="presParOf" srcId="{D2B4F911-D129-4832-B904-4F9CB31D4704}" destId="{1F9DD509-D39C-40B2-AD83-34A49A110740}" srcOrd="7" destOrd="0" presId="urn:microsoft.com/office/officeart/2005/8/layout/bProcess4"/>
    <dgm:cxn modelId="{9FFB42B9-85F5-4F8C-9D0D-F1ED174BBB8B}" type="presParOf" srcId="{D2B4F911-D129-4832-B904-4F9CB31D4704}" destId="{EF05DE25-8A74-4F44-AFD1-F76F7FD8A4D2}" srcOrd="8" destOrd="0" presId="urn:microsoft.com/office/officeart/2005/8/layout/bProcess4"/>
    <dgm:cxn modelId="{04EEB1ED-B1E0-49FD-A5A6-C3CF5F5479CD}" type="presParOf" srcId="{EF05DE25-8A74-4F44-AFD1-F76F7FD8A4D2}" destId="{252D3B00-4126-47E4-B0EC-A894FD99AF21}" srcOrd="0" destOrd="0" presId="urn:microsoft.com/office/officeart/2005/8/layout/bProcess4"/>
    <dgm:cxn modelId="{F724CFD2-10FC-4328-B3AE-68922D7CB2ED}" type="presParOf" srcId="{EF05DE25-8A74-4F44-AFD1-F76F7FD8A4D2}" destId="{AA9A1E37-AF86-4572-B628-B368F9C84DA2}" srcOrd="1" destOrd="0" presId="urn:microsoft.com/office/officeart/2005/8/layout/bProcess4"/>
    <dgm:cxn modelId="{38BC42F4-A737-4C59-A8CE-B5E8FCDB1D5A}" type="presParOf" srcId="{D2B4F911-D129-4832-B904-4F9CB31D4704}" destId="{07E1D3DE-8E7A-4993-AEA4-AC07522ADD82}" srcOrd="9" destOrd="0" presId="urn:microsoft.com/office/officeart/2005/8/layout/bProcess4"/>
    <dgm:cxn modelId="{D7EBBF99-90A8-4861-B595-F51F87D04BAF}" type="presParOf" srcId="{D2B4F911-D129-4832-B904-4F9CB31D4704}" destId="{42F514EE-E3D0-49CA-B855-0DE6A6616F41}" srcOrd="10" destOrd="0" presId="urn:microsoft.com/office/officeart/2005/8/layout/bProcess4"/>
    <dgm:cxn modelId="{906980BD-34A1-4947-B467-47A6573A11AB}" type="presParOf" srcId="{42F514EE-E3D0-49CA-B855-0DE6A6616F41}" destId="{9CB92634-0889-443C-BC11-C4D99EDAAB55}" srcOrd="0" destOrd="0" presId="urn:microsoft.com/office/officeart/2005/8/layout/bProcess4"/>
    <dgm:cxn modelId="{27547C0C-F3D3-4F60-A1F9-C25FB5836B75}" type="presParOf" srcId="{42F514EE-E3D0-49CA-B855-0DE6A6616F41}" destId="{E800A43A-9CDC-4681-B698-E11DD4F2B02F}" srcOrd="1" destOrd="0" presId="urn:microsoft.com/office/officeart/2005/8/layout/bProcess4"/>
    <dgm:cxn modelId="{1A6CC447-B1D4-4B22-A176-A8162F25C093}" type="presParOf" srcId="{D2B4F911-D129-4832-B904-4F9CB31D4704}" destId="{B61A350D-A3C9-41FB-8A1B-C344BF21A354}" srcOrd="11" destOrd="0" presId="urn:microsoft.com/office/officeart/2005/8/layout/bProcess4"/>
    <dgm:cxn modelId="{8F67C515-C266-42A5-8353-0B49111D60D7}" type="presParOf" srcId="{D2B4F911-D129-4832-B904-4F9CB31D4704}" destId="{714425C8-47B1-4CA5-B747-912EB0125C95}" srcOrd="12" destOrd="0" presId="urn:microsoft.com/office/officeart/2005/8/layout/bProcess4"/>
    <dgm:cxn modelId="{BE7E2683-50B3-417D-AEE6-06F28E4BD7E7}" type="presParOf" srcId="{714425C8-47B1-4CA5-B747-912EB0125C95}" destId="{C62E8813-0A01-4586-BC49-C5F1C7E30EDB}" srcOrd="0" destOrd="0" presId="urn:microsoft.com/office/officeart/2005/8/layout/bProcess4"/>
    <dgm:cxn modelId="{7848784E-0B98-43AD-BB83-3005965F3C95}" type="presParOf" srcId="{714425C8-47B1-4CA5-B747-912EB0125C95}" destId="{78332C85-4CF7-4CE6-8D14-A0399B0A69B0}" srcOrd="1" destOrd="0" presId="urn:microsoft.com/office/officeart/2005/8/layout/bProcess4"/>
    <dgm:cxn modelId="{C4137C79-2CC4-4AE0-8EBE-85B5BAB17FE2}" type="presParOf" srcId="{D2B4F911-D129-4832-B904-4F9CB31D4704}" destId="{371C59DB-98F7-4289-8263-5EDE393EE7EA}" srcOrd="13" destOrd="0" presId="urn:microsoft.com/office/officeart/2005/8/layout/bProcess4"/>
    <dgm:cxn modelId="{47B37373-313F-4BAF-A8EF-552D0C7DD9DC}" type="presParOf" srcId="{D2B4F911-D129-4832-B904-4F9CB31D4704}" destId="{2E5A6B97-0346-4C0A-AE4D-1B002BF4182C}" srcOrd="14" destOrd="0" presId="urn:microsoft.com/office/officeart/2005/8/layout/bProcess4"/>
    <dgm:cxn modelId="{6B92BCF6-2543-4CFC-9BE3-01A1049F0000}" type="presParOf" srcId="{2E5A6B97-0346-4C0A-AE4D-1B002BF4182C}" destId="{F6662112-4976-465A-ABAC-3317F52DBC5C}" srcOrd="0" destOrd="0" presId="urn:microsoft.com/office/officeart/2005/8/layout/bProcess4"/>
    <dgm:cxn modelId="{FAE927B5-DB60-44F2-94F9-AC6EC5B02722}" type="presParOf" srcId="{2E5A6B97-0346-4C0A-AE4D-1B002BF4182C}" destId="{55648FC4-77C2-44AB-92B7-E9CC9703958D}" srcOrd="1" destOrd="0" presId="urn:microsoft.com/office/officeart/2005/8/layout/bProcess4"/>
    <dgm:cxn modelId="{5885F7FB-550C-46B6-B8D1-FC73875C4828}" type="presParOf" srcId="{D2B4F911-D129-4832-B904-4F9CB31D4704}" destId="{8BCF7BBD-2C85-4A41-8D5F-3E958D21F102}" srcOrd="15" destOrd="0" presId="urn:microsoft.com/office/officeart/2005/8/layout/bProcess4"/>
    <dgm:cxn modelId="{D0EFB913-BB5E-4736-A25A-01D57417E2DC}" type="presParOf" srcId="{D2B4F911-D129-4832-B904-4F9CB31D4704}" destId="{A5546F45-99EF-4770-8B83-B645F6284CEF}" srcOrd="16" destOrd="0" presId="urn:microsoft.com/office/officeart/2005/8/layout/bProcess4"/>
    <dgm:cxn modelId="{9D588B2A-FF1C-4238-BED2-1B576E3057DD}" type="presParOf" srcId="{A5546F45-99EF-4770-8B83-B645F6284CEF}" destId="{8C28DD77-79E1-4BA8-BC6C-CFE2A5CD4F3D}" srcOrd="0" destOrd="0" presId="urn:microsoft.com/office/officeart/2005/8/layout/bProcess4"/>
    <dgm:cxn modelId="{979081D5-58D5-4A0E-854C-27F83FA1CFE5}" type="presParOf" srcId="{A5546F45-99EF-4770-8B83-B645F6284CEF}" destId="{53EA1E5E-6DCE-4614-800C-4954FFAA570F}"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43465C4-9F74-4CEA-8BD8-F032843B33A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47E20048-6E86-43F0-9629-3B5D53CCA911}">
      <dgm:prSet phldrT="[Text]"/>
      <dgm:spPr/>
      <dgm:t>
        <a:bodyPr/>
        <a:lstStyle/>
        <a:p>
          <a:endParaRPr lang="mk-MK" dirty="0" smtClean="0"/>
        </a:p>
        <a:p>
          <a:endParaRPr lang="mk-MK" dirty="0" smtClean="0"/>
        </a:p>
        <a:p>
          <a:r>
            <a:rPr lang="mk-MK" b="1" dirty="0" smtClean="0"/>
            <a:t>Парнични предмети</a:t>
          </a:r>
          <a:endParaRPr lang="en-US" b="1" dirty="0"/>
        </a:p>
      </dgm:t>
    </dgm:pt>
    <dgm:pt modelId="{3247210E-956C-40E8-A259-B5D56E445BE2}" type="parTrans" cxnId="{BC273ED4-8B53-40FA-AD35-85955185BE9F}">
      <dgm:prSet/>
      <dgm:spPr/>
      <dgm:t>
        <a:bodyPr/>
        <a:lstStyle/>
        <a:p>
          <a:endParaRPr lang="en-US"/>
        </a:p>
      </dgm:t>
    </dgm:pt>
    <dgm:pt modelId="{EF7AF8D5-6343-4480-B9C9-D4552667A11F}" type="sibTrans" cxnId="{BC273ED4-8B53-40FA-AD35-85955185BE9F}">
      <dgm:prSet/>
      <dgm:spPr/>
      <dgm:t>
        <a:bodyPr/>
        <a:lstStyle/>
        <a:p>
          <a:endParaRPr lang="en-US"/>
        </a:p>
      </dgm:t>
    </dgm:pt>
    <dgm:pt modelId="{A4F97662-DFA6-450F-948E-83FD1CC29B33}">
      <dgm:prSet phldrT="[Text]"/>
      <dgm:spPr/>
      <dgm:t>
        <a:bodyPr/>
        <a:lstStyle/>
        <a:p>
          <a:r>
            <a:rPr lang="mk-MK" dirty="0" smtClean="0"/>
            <a:t>П1-тужби за имотни спорови</a:t>
          </a:r>
          <a:endParaRPr lang="en-US" dirty="0"/>
        </a:p>
      </dgm:t>
    </dgm:pt>
    <dgm:pt modelId="{9F84E606-61F7-4FF5-91E1-57BA0E4C4375}" type="parTrans" cxnId="{F9F027C0-F7AC-4E56-977A-1B50A0D8F372}">
      <dgm:prSet/>
      <dgm:spPr/>
      <dgm:t>
        <a:bodyPr/>
        <a:lstStyle/>
        <a:p>
          <a:endParaRPr lang="en-US"/>
        </a:p>
      </dgm:t>
    </dgm:pt>
    <dgm:pt modelId="{F47DA9AB-C989-4594-85FF-6DD1D8C723C3}" type="sibTrans" cxnId="{F9F027C0-F7AC-4E56-977A-1B50A0D8F372}">
      <dgm:prSet/>
      <dgm:spPr/>
      <dgm:t>
        <a:bodyPr/>
        <a:lstStyle/>
        <a:p>
          <a:endParaRPr lang="en-US"/>
        </a:p>
      </dgm:t>
    </dgm:pt>
    <dgm:pt modelId="{EB6468FE-98B1-4875-8F09-0E49BEBE1650}">
      <dgm:prSet phldrT="[Text]"/>
      <dgm:spPr/>
      <dgm:t>
        <a:bodyPr/>
        <a:lstStyle/>
        <a:p>
          <a:r>
            <a:rPr lang="mk-MK" dirty="0" smtClean="0"/>
            <a:t>П2-тужби за семејни спорови</a:t>
          </a:r>
          <a:endParaRPr lang="en-US" dirty="0"/>
        </a:p>
      </dgm:t>
    </dgm:pt>
    <dgm:pt modelId="{D122F16C-611E-433E-84EC-39D4501E9A62}" type="parTrans" cxnId="{E52E821A-006A-4F65-A370-1FB52D1D0D84}">
      <dgm:prSet/>
      <dgm:spPr/>
      <dgm:t>
        <a:bodyPr/>
        <a:lstStyle/>
        <a:p>
          <a:endParaRPr lang="en-US"/>
        </a:p>
      </dgm:t>
    </dgm:pt>
    <dgm:pt modelId="{FC352170-36A7-4E56-AECC-56C9C8C2E8C1}" type="sibTrans" cxnId="{E52E821A-006A-4F65-A370-1FB52D1D0D84}">
      <dgm:prSet/>
      <dgm:spPr/>
      <dgm:t>
        <a:bodyPr/>
        <a:lstStyle/>
        <a:p>
          <a:endParaRPr lang="en-US"/>
        </a:p>
      </dgm:t>
    </dgm:pt>
    <dgm:pt modelId="{3D12E92B-F7C6-4324-B43C-701DBC5B771D}">
      <dgm:prSet phldrT="[Text]"/>
      <dgm:spPr/>
      <dgm:t>
        <a:bodyPr/>
        <a:lstStyle/>
        <a:p>
          <a:r>
            <a:rPr lang="mk-MK" dirty="0" smtClean="0"/>
            <a:t>П3-тужби за имот стекнат во брак</a:t>
          </a:r>
          <a:endParaRPr lang="en-US" dirty="0"/>
        </a:p>
      </dgm:t>
    </dgm:pt>
    <dgm:pt modelId="{12A2BD59-BFAB-495A-A908-841707A60F5A}" type="parTrans" cxnId="{A19476F1-3119-4586-ACFC-C0DDE8CBD0E3}">
      <dgm:prSet/>
      <dgm:spPr/>
      <dgm:t>
        <a:bodyPr/>
        <a:lstStyle/>
        <a:p>
          <a:endParaRPr lang="en-US"/>
        </a:p>
      </dgm:t>
    </dgm:pt>
    <dgm:pt modelId="{625A9976-485C-4343-92E9-10F301CF63B2}" type="sibTrans" cxnId="{A19476F1-3119-4586-ACFC-C0DDE8CBD0E3}">
      <dgm:prSet/>
      <dgm:spPr/>
      <dgm:t>
        <a:bodyPr/>
        <a:lstStyle/>
        <a:p>
          <a:endParaRPr lang="en-US"/>
        </a:p>
      </dgm:t>
    </dgm:pt>
    <dgm:pt modelId="{BD98B9E2-18C5-46C2-9065-51FA27DB1714}" type="pres">
      <dgm:prSet presAssocID="{843465C4-9F74-4CEA-8BD8-F032843B33A8}" presName="vert0" presStyleCnt="0">
        <dgm:presLayoutVars>
          <dgm:dir/>
          <dgm:animOne val="branch"/>
          <dgm:animLvl val="lvl"/>
        </dgm:presLayoutVars>
      </dgm:prSet>
      <dgm:spPr/>
    </dgm:pt>
    <dgm:pt modelId="{F33D4A7F-D9F8-4EBB-97D9-644122AC7EE8}" type="pres">
      <dgm:prSet presAssocID="{47E20048-6E86-43F0-9629-3B5D53CCA911}" presName="thickLine" presStyleLbl="alignNode1" presStyleIdx="0" presStyleCnt="1"/>
      <dgm:spPr/>
    </dgm:pt>
    <dgm:pt modelId="{3E4D5466-4315-4124-8CF0-BE651800C768}" type="pres">
      <dgm:prSet presAssocID="{47E20048-6E86-43F0-9629-3B5D53CCA911}" presName="horz1" presStyleCnt="0"/>
      <dgm:spPr/>
    </dgm:pt>
    <dgm:pt modelId="{D8B111F1-2B3E-4AC6-B9F2-281510FD7613}" type="pres">
      <dgm:prSet presAssocID="{47E20048-6E86-43F0-9629-3B5D53CCA911}" presName="tx1" presStyleLbl="revTx" presStyleIdx="0" presStyleCnt="4"/>
      <dgm:spPr/>
    </dgm:pt>
    <dgm:pt modelId="{E578FA17-BF0F-4E90-B58E-72B72D495070}" type="pres">
      <dgm:prSet presAssocID="{47E20048-6E86-43F0-9629-3B5D53CCA911}" presName="vert1" presStyleCnt="0"/>
      <dgm:spPr/>
    </dgm:pt>
    <dgm:pt modelId="{4B2CEF6A-F9B2-4C88-B30D-0E9DFBEE8BBF}" type="pres">
      <dgm:prSet presAssocID="{A4F97662-DFA6-450F-948E-83FD1CC29B33}" presName="vertSpace2a" presStyleCnt="0"/>
      <dgm:spPr/>
    </dgm:pt>
    <dgm:pt modelId="{9E94AF55-9030-478F-84A2-366764ADDB4C}" type="pres">
      <dgm:prSet presAssocID="{A4F97662-DFA6-450F-948E-83FD1CC29B33}" presName="horz2" presStyleCnt="0"/>
      <dgm:spPr/>
    </dgm:pt>
    <dgm:pt modelId="{AAB8F2E6-9EF3-400E-A196-CBD49B2CA265}" type="pres">
      <dgm:prSet presAssocID="{A4F97662-DFA6-450F-948E-83FD1CC29B33}" presName="horzSpace2" presStyleCnt="0"/>
      <dgm:spPr/>
    </dgm:pt>
    <dgm:pt modelId="{0F6C3628-A358-45F0-BD1C-E8CE25350AB4}" type="pres">
      <dgm:prSet presAssocID="{A4F97662-DFA6-450F-948E-83FD1CC29B33}" presName="tx2" presStyleLbl="revTx" presStyleIdx="1" presStyleCnt="4"/>
      <dgm:spPr/>
      <dgm:t>
        <a:bodyPr/>
        <a:lstStyle/>
        <a:p>
          <a:endParaRPr lang="en-US"/>
        </a:p>
      </dgm:t>
    </dgm:pt>
    <dgm:pt modelId="{A6AB4310-1004-417A-B38E-ED587302F312}" type="pres">
      <dgm:prSet presAssocID="{A4F97662-DFA6-450F-948E-83FD1CC29B33}" presName="vert2" presStyleCnt="0"/>
      <dgm:spPr/>
    </dgm:pt>
    <dgm:pt modelId="{0880A76B-8D0A-446B-ACCC-9884FECB9DE7}" type="pres">
      <dgm:prSet presAssocID="{A4F97662-DFA6-450F-948E-83FD1CC29B33}" presName="thinLine2b" presStyleLbl="callout" presStyleIdx="0" presStyleCnt="3"/>
      <dgm:spPr/>
    </dgm:pt>
    <dgm:pt modelId="{78092D76-053C-46A3-B5B1-1AEE3B6177CA}" type="pres">
      <dgm:prSet presAssocID="{A4F97662-DFA6-450F-948E-83FD1CC29B33}" presName="vertSpace2b" presStyleCnt="0"/>
      <dgm:spPr/>
    </dgm:pt>
    <dgm:pt modelId="{DCF0ADAC-E1E2-41FF-B30A-A1134D2098BC}" type="pres">
      <dgm:prSet presAssocID="{EB6468FE-98B1-4875-8F09-0E49BEBE1650}" presName="horz2" presStyleCnt="0"/>
      <dgm:spPr/>
    </dgm:pt>
    <dgm:pt modelId="{11934998-D43F-40B1-8036-CA107571345F}" type="pres">
      <dgm:prSet presAssocID="{EB6468FE-98B1-4875-8F09-0E49BEBE1650}" presName="horzSpace2" presStyleCnt="0"/>
      <dgm:spPr/>
    </dgm:pt>
    <dgm:pt modelId="{1B943FC3-8330-45C0-BD1E-6F9758964A43}" type="pres">
      <dgm:prSet presAssocID="{EB6468FE-98B1-4875-8F09-0E49BEBE1650}" presName="tx2" presStyleLbl="revTx" presStyleIdx="2" presStyleCnt="4"/>
      <dgm:spPr/>
    </dgm:pt>
    <dgm:pt modelId="{463BCF08-20CE-425C-84BF-205E718BC9D4}" type="pres">
      <dgm:prSet presAssocID="{EB6468FE-98B1-4875-8F09-0E49BEBE1650}" presName="vert2" presStyleCnt="0"/>
      <dgm:spPr/>
    </dgm:pt>
    <dgm:pt modelId="{8DF181AB-83C0-48C6-B05A-9C64BB00E824}" type="pres">
      <dgm:prSet presAssocID="{EB6468FE-98B1-4875-8F09-0E49BEBE1650}" presName="thinLine2b" presStyleLbl="callout" presStyleIdx="1" presStyleCnt="3"/>
      <dgm:spPr/>
    </dgm:pt>
    <dgm:pt modelId="{F039DD0D-AFA5-4030-8337-BF16DB1A6AEE}" type="pres">
      <dgm:prSet presAssocID="{EB6468FE-98B1-4875-8F09-0E49BEBE1650}" presName="vertSpace2b" presStyleCnt="0"/>
      <dgm:spPr/>
    </dgm:pt>
    <dgm:pt modelId="{2C65984E-5279-4B72-B660-4C958AFEBAAE}" type="pres">
      <dgm:prSet presAssocID="{3D12E92B-F7C6-4324-B43C-701DBC5B771D}" presName="horz2" presStyleCnt="0"/>
      <dgm:spPr/>
    </dgm:pt>
    <dgm:pt modelId="{BE042C55-1E7F-47C4-A21A-913EFA726769}" type="pres">
      <dgm:prSet presAssocID="{3D12E92B-F7C6-4324-B43C-701DBC5B771D}" presName="horzSpace2" presStyleCnt="0"/>
      <dgm:spPr/>
    </dgm:pt>
    <dgm:pt modelId="{9DD1E359-522B-4965-A356-5F9E60832AC7}" type="pres">
      <dgm:prSet presAssocID="{3D12E92B-F7C6-4324-B43C-701DBC5B771D}" presName="tx2" presStyleLbl="revTx" presStyleIdx="3" presStyleCnt="4"/>
      <dgm:spPr/>
    </dgm:pt>
    <dgm:pt modelId="{49B3641D-644B-4579-8DE4-8727E7344C99}" type="pres">
      <dgm:prSet presAssocID="{3D12E92B-F7C6-4324-B43C-701DBC5B771D}" presName="vert2" presStyleCnt="0"/>
      <dgm:spPr/>
    </dgm:pt>
    <dgm:pt modelId="{1BA7F84F-7B82-4D33-821F-314473898B50}" type="pres">
      <dgm:prSet presAssocID="{3D12E92B-F7C6-4324-B43C-701DBC5B771D}" presName="thinLine2b" presStyleLbl="callout" presStyleIdx="2" presStyleCnt="3"/>
      <dgm:spPr/>
    </dgm:pt>
    <dgm:pt modelId="{585A5FB5-4E08-4C40-8B05-8CD732621191}" type="pres">
      <dgm:prSet presAssocID="{3D12E92B-F7C6-4324-B43C-701DBC5B771D}" presName="vertSpace2b" presStyleCnt="0"/>
      <dgm:spPr/>
    </dgm:pt>
  </dgm:ptLst>
  <dgm:cxnLst>
    <dgm:cxn modelId="{E52E821A-006A-4F65-A370-1FB52D1D0D84}" srcId="{47E20048-6E86-43F0-9629-3B5D53CCA911}" destId="{EB6468FE-98B1-4875-8F09-0E49BEBE1650}" srcOrd="1" destOrd="0" parTransId="{D122F16C-611E-433E-84EC-39D4501E9A62}" sibTransId="{FC352170-36A7-4E56-AECC-56C9C8C2E8C1}"/>
    <dgm:cxn modelId="{6A25F629-5DEB-48A7-9620-B3C613F568FF}" type="presOf" srcId="{3D12E92B-F7C6-4324-B43C-701DBC5B771D}" destId="{9DD1E359-522B-4965-A356-5F9E60832AC7}" srcOrd="0" destOrd="0" presId="urn:microsoft.com/office/officeart/2008/layout/LinedList"/>
    <dgm:cxn modelId="{2F3B7763-526D-45F4-A37D-5DB3793F44DA}" type="presOf" srcId="{A4F97662-DFA6-450F-948E-83FD1CC29B33}" destId="{0F6C3628-A358-45F0-BD1C-E8CE25350AB4}" srcOrd="0" destOrd="0" presId="urn:microsoft.com/office/officeart/2008/layout/LinedList"/>
    <dgm:cxn modelId="{F9F027C0-F7AC-4E56-977A-1B50A0D8F372}" srcId="{47E20048-6E86-43F0-9629-3B5D53CCA911}" destId="{A4F97662-DFA6-450F-948E-83FD1CC29B33}" srcOrd="0" destOrd="0" parTransId="{9F84E606-61F7-4FF5-91E1-57BA0E4C4375}" sibTransId="{F47DA9AB-C989-4594-85FF-6DD1D8C723C3}"/>
    <dgm:cxn modelId="{00B03A2A-089B-4311-ABEE-C01174379766}" type="presOf" srcId="{EB6468FE-98B1-4875-8F09-0E49BEBE1650}" destId="{1B943FC3-8330-45C0-BD1E-6F9758964A43}" srcOrd="0" destOrd="0" presId="urn:microsoft.com/office/officeart/2008/layout/LinedList"/>
    <dgm:cxn modelId="{BC273ED4-8B53-40FA-AD35-85955185BE9F}" srcId="{843465C4-9F74-4CEA-8BD8-F032843B33A8}" destId="{47E20048-6E86-43F0-9629-3B5D53CCA911}" srcOrd="0" destOrd="0" parTransId="{3247210E-956C-40E8-A259-B5D56E445BE2}" sibTransId="{EF7AF8D5-6343-4480-B9C9-D4552667A11F}"/>
    <dgm:cxn modelId="{E613D476-1816-46A7-9F26-BAB6DF48C39C}" type="presOf" srcId="{47E20048-6E86-43F0-9629-3B5D53CCA911}" destId="{D8B111F1-2B3E-4AC6-B9F2-281510FD7613}" srcOrd="0" destOrd="0" presId="urn:microsoft.com/office/officeart/2008/layout/LinedList"/>
    <dgm:cxn modelId="{02A2A148-292A-4A9E-878E-A215F16775C7}" type="presOf" srcId="{843465C4-9F74-4CEA-8BD8-F032843B33A8}" destId="{BD98B9E2-18C5-46C2-9065-51FA27DB1714}" srcOrd="0" destOrd="0" presId="urn:microsoft.com/office/officeart/2008/layout/LinedList"/>
    <dgm:cxn modelId="{A19476F1-3119-4586-ACFC-C0DDE8CBD0E3}" srcId="{47E20048-6E86-43F0-9629-3B5D53CCA911}" destId="{3D12E92B-F7C6-4324-B43C-701DBC5B771D}" srcOrd="2" destOrd="0" parTransId="{12A2BD59-BFAB-495A-A908-841707A60F5A}" sibTransId="{625A9976-485C-4343-92E9-10F301CF63B2}"/>
    <dgm:cxn modelId="{3A069678-5032-46D9-8162-7ED81F8C234A}" type="presParOf" srcId="{BD98B9E2-18C5-46C2-9065-51FA27DB1714}" destId="{F33D4A7F-D9F8-4EBB-97D9-644122AC7EE8}" srcOrd="0" destOrd="0" presId="urn:microsoft.com/office/officeart/2008/layout/LinedList"/>
    <dgm:cxn modelId="{83C2B347-4A0D-4E96-91A5-F252AA97A329}" type="presParOf" srcId="{BD98B9E2-18C5-46C2-9065-51FA27DB1714}" destId="{3E4D5466-4315-4124-8CF0-BE651800C768}" srcOrd="1" destOrd="0" presId="urn:microsoft.com/office/officeart/2008/layout/LinedList"/>
    <dgm:cxn modelId="{BC2C7CA7-9FDC-40A6-89C1-619026A1114C}" type="presParOf" srcId="{3E4D5466-4315-4124-8CF0-BE651800C768}" destId="{D8B111F1-2B3E-4AC6-B9F2-281510FD7613}" srcOrd="0" destOrd="0" presId="urn:microsoft.com/office/officeart/2008/layout/LinedList"/>
    <dgm:cxn modelId="{07150209-3864-4518-917B-CA9380EA356A}" type="presParOf" srcId="{3E4D5466-4315-4124-8CF0-BE651800C768}" destId="{E578FA17-BF0F-4E90-B58E-72B72D495070}" srcOrd="1" destOrd="0" presId="urn:microsoft.com/office/officeart/2008/layout/LinedList"/>
    <dgm:cxn modelId="{C70A4AD2-67A6-44C8-9B87-FC11CD8EE763}" type="presParOf" srcId="{E578FA17-BF0F-4E90-B58E-72B72D495070}" destId="{4B2CEF6A-F9B2-4C88-B30D-0E9DFBEE8BBF}" srcOrd="0" destOrd="0" presId="urn:microsoft.com/office/officeart/2008/layout/LinedList"/>
    <dgm:cxn modelId="{05DEB418-A077-4306-A350-08363B29CC51}" type="presParOf" srcId="{E578FA17-BF0F-4E90-B58E-72B72D495070}" destId="{9E94AF55-9030-478F-84A2-366764ADDB4C}" srcOrd="1" destOrd="0" presId="urn:microsoft.com/office/officeart/2008/layout/LinedList"/>
    <dgm:cxn modelId="{D75A5112-FC3C-4361-86E2-399A8781984E}" type="presParOf" srcId="{9E94AF55-9030-478F-84A2-366764ADDB4C}" destId="{AAB8F2E6-9EF3-400E-A196-CBD49B2CA265}" srcOrd="0" destOrd="0" presId="urn:microsoft.com/office/officeart/2008/layout/LinedList"/>
    <dgm:cxn modelId="{828B640F-6772-474A-8939-98D71A81CC4A}" type="presParOf" srcId="{9E94AF55-9030-478F-84A2-366764ADDB4C}" destId="{0F6C3628-A358-45F0-BD1C-E8CE25350AB4}" srcOrd="1" destOrd="0" presId="urn:microsoft.com/office/officeart/2008/layout/LinedList"/>
    <dgm:cxn modelId="{19EFF46A-2F3D-4753-9B53-3F5BD1CD12F8}" type="presParOf" srcId="{9E94AF55-9030-478F-84A2-366764ADDB4C}" destId="{A6AB4310-1004-417A-B38E-ED587302F312}" srcOrd="2" destOrd="0" presId="urn:microsoft.com/office/officeart/2008/layout/LinedList"/>
    <dgm:cxn modelId="{AC0C4BB0-EB48-4715-BA0B-6CDF9AB8AD37}" type="presParOf" srcId="{E578FA17-BF0F-4E90-B58E-72B72D495070}" destId="{0880A76B-8D0A-446B-ACCC-9884FECB9DE7}" srcOrd="2" destOrd="0" presId="urn:microsoft.com/office/officeart/2008/layout/LinedList"/>
    <dgm:cxn modelId="{35501CF7-A8E9-4952-BE82-0C74640A73C7}" type="presParOf" srcId="{E578FA17-BF0F-4E90-B58E-72B72D495070}" destId="{78092D76-053C-46A3-B5B1-1AEE3B6177CA}" srcOrd="3" destOrd="0" presId="urn:microsoft.com/office/officeart/2008/layout/LinedList"/>
    <dgm:cxn modelId="{08EC0F74-8250-4D6B-94C5-7FBF6DE7D899}" type="presParOf" srcId="{E578FA17-BF0F-4E90-B58E-72B72D495070}" destId="{DCF0ADAC-E1E2-41FF-B30A-A1134D2098BC}" srcOrd="4" destOrd="0" presId="urn:microsoft.com/office/officeart/2008/layout/LinedList"/>
    <dgm:cxn modelId="{30826150-E59D-45EB-B186-F4076C82431C}" type="presParOf" srcId="{DCF0ADAC-E1E2-41FF-B30A-A1134D2098BC}" destId="{11934998-D43F-40B1-8036-CA107571345F}" srcOrd="0" destOrd="0" presId="urn:microsoft.com/office/officeart/2008/layout/LinedList"/>
    <dgm:cxn modelId="{B4C8773C-B7F2-4FBF-9294-706CEE6D04D2}" type="presParOf" srcId="{DCF0ADAC-E1E2-41FF-B30A-A1134D2098BC}" destId="{1B943FC3-8330-45C0-BD1E-6F9758964A43}" srcOrd="1" destOrd="0" presId="urn:microsoft.com/office/officeart/2008/layout/LinedList"/>
    <dgm:cxn modelId="{CCEEA298-C828-4894-9E55-11CEEAE28473}" type="presParOf" srcId="{DCF0ADAC-E1E2-41FF-B30A-A1134D2098BC}" destId="{463BCF08-20CE-425C-84BF-205E718BC9D4}" srcOrd="2" destOrd="0" presId="urn:microsoft.com/office/officeart/2008/layout/LinedList"/>
    <dgm:cxn modelId="{B454FA04-FF94-4546-8767-7E63FC197DF0}" type="presParOf" srcId="{E578FA17-BF0F-4E90-B58E-72B72D495070}" destId="{8DF181AB-83C0-48C6-B05A-9C64BB00E824}" srcOrd="5" destOrd="0" presId="urn:microsoft.com/office/officeart/2008/layout/LinedList"/>
    <dgm:cxn modelId="{6113EE8E-DBE1-4B8D-81B2-556284544213}" type="presParOf" srcId="{E578FA17-BF0F-4E90-B58E-72B72D495070}" destId="{F039DD0D-AFA5-4030-8337-BF16DB1A6AEE}" srcOrd="6" destOrd="0" presId="urn:microsoft.com/office/officeart/2008/layout/LinedList"/>
    <dgm:cxn modelId="{C7347B6A-AC6A-4573-B150-E7500608F1E1}" type="presParOf" srcId="{E578FA17-BF0F-4E90-B58E-72B72D495070}" destId="{2C65984E-5279-4B72-B660-4C958AFEBAAE}" srcOrd="7" destOrd="0" presId="urn:microsoft.com/office/officeart/2008/layout/LinedList"/>
    <dgm:cxn modelId="{A606CD04-16DF-490E-9B97-6B0879D30496}" type="presParOf" srcId="{2C65984E-5279-4B72-B660-4C958AFEBAAE}" destId="{BE042C55-1E7F-47C4-A21A-913EFA726769}" srcOrd="0" destOrd="0" presId="urn:microsoft.com/office/officeart/2008/layout/LinedList"/>
    <dgm:cxn modelId="{27C3BAA8-6105-49A1-8619-5313A36AF37E}" type="presParOf" srcId="{2C65984E-5279-4B72-B660-4C958AFEBAAE}" destId="{9DD1E359-522B-4965-A356-5F9E60832AC7}" srcOrd="1" destOrd="0" presId="urn:microsoft.com/office/officeart/2008/layout/LinedList"/>
    <dgm:cxn modelId="{C5A53463-B6D6-4BD5-B09B-A7A170185F55}" type="presParOf" srcId="{2C65984E-5279-4B72-B660-4C958AFEBAAE}" destId="{49B3641D-644B-4579-8DE4-8727E7344C99}" srcOrd="2" destOrd="0" presId="urn:microsoft.com/office/officeart/2008/layout/LinedList"/>
    <dgm:cxn modelId="{21A48F52-40FD-4FAC-BE40-6A4238FFCD98}" type="presParOf" srcId="{E578FA17-BF0F-4E90-B58E-72B72D495070}" destId="{1BA7F84F-7B82-4D33-821F-314473898B50}" srcOrd="8" destOrd="0" presId="urn:microsoft.com/office/officeart/2008/layout/LinedList"/>
    <dgm:cxn modelId="{3E818586-751A-41A9-A65E-C7AEE09F7BE0}" type="presParOf" srcId="{E578FA17-BF0F-4E90-B58E-72B72D495070}" destId="{585A5FB5-4E08-4C40-8B05-8CD732621191}"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598507D-06BE-475A-9C68-3B8474ECAF6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B9AF7E47-5003-4C2D-BA1C-5DBA309D2132}">
      <dgm:prSet phldrT="[Text]" phldr="1"/>
      <dgm:spPr/>
      <dgm:t>
        <a:bodyPr/>
        <a:lstStyle/>
        <a:p>
          <a:endParaRPr lang="en-US" dirty="0"/>
        </a:p>
      </dgm:t>
    </dgm:pt>
    <dgm:pt modelId="{3A8C9520-5186-48B3-8462-264DC96E2E5C}" type="parTrans" cxnId="{42B6B7BA-4414-4500-B96D-2E465F897829}">
      <dgm:prSet/>
      <dgm:spPr/>
      <dgm:t>
        <a:bodyPr/>
        <a:lstStyle/>
        <a:p>
          <a:endParaRPr lang="en-US"/>
        </a:p>
      </dgm:t>
    </dgm:pt>
    <dgm:pt modelId="{C242D079-C55B-4750-9994-A993BE0DE2A8}" type="sibTrans" cxnId="{42B6B7BA-4414-4500-B96D-2E465F897829}">
      <dgm:prSet/>
      <dgm:spPr/>
      <dgm:t>
        <a:bodyPr/>
        <a:lstStyle/>
        <a:p>
          <a:endParaRPr lang="en-US"/>
        </a:p>
      </dgm:t>
    </dgm:pt>
    <dgm:pt modelId="{8CEF30E1-A6A4-4273-822A-EBD71DEE2E0A}">
      <dgm:prSet phldrT="[Text]"/>
      <dgm:spPr/>
      <dgm:t>
        <a:bodyPr/>
        <a:lstStyle/>
        <a:p>
          <a:r>
            <a:rPr lang="mk-MK" dirty="0" smtClean="0"/>
            <a:t>РО-тужби за работни односи</a:t>
          </a:r>
          <a:endParaRPr lang="en-US" dirty="0"/>
        </a:p>
      </dgm:t>
    </dgm:pt>
    <dgm:pt modelId="{59C4C739-68F2-410E-B064-B6FC6604C54F}" type="parTrans" cxnId="{E2E193FA-2229-4D5D-858B-B66048CD8D71}">
      <dgm:prSet/>
      <dgm:spPr/>
      <dgm:t>
        <a:bodyPr/>
        <a:lstStyle/>
        <a:p>
          <a:endParaRPr lang="en-US"/>
        </a:p>
      </dgm:t>
    </dgm:pt>
    <dgm:pt modelId="{6D9C1E4E-0B11-43FE-A6CF-CB12D85087E9}" type="sibTrans" cxnId="{E2E193FA-2229-4D5D-858B-B66048CD8D71}">
      <dgm:prSet/>
      <dgm:spPr/>
      <dgm:t>
        <a:bodyPr/>
        <a:lstStyle/>
        <a:p>
          <a:endParaRPr lang="en-US"/>
        </a:p>
      </dgm:t>
    </dgm:pt>
    <dgm:pt modelId="{1E212E53-DA97-45F7-9CE9-DF6AA3A6ACF3}">
      <dgm:prSet phldrT="[Text]"/>
      <dgm:spPr/>
      <dgm:t>
        <a:bodyPr/>
        <a:lstStyle/>
        <a:p>
          <a:r>
            <a:rPr lang="mk-MK" dirty="0" smtClean="0"/>
            <a:t>ТС-тужби за спорови помеѓу правни лица</a:t>
          </a:r>
          <a:endParaRPr lang="en-US" dirty="0"/>
        </a:p>
      </dgm:t>
    </dgm:pt>
    <dgm:pt modelId="{F5FFCD54-1A81-48CF-B55A-DDAFA8C23EE2}" type="parTrans" cxnId="{31B62494-C8D5-4D16-A640-AB7C4DE3329E}">
      <dgm:prSet/>
      <dgm:spPr/>
      <dgm:t>
        <a:bodyPr/>
        <a:lstStyle/>
        <a:p>
          <a:endParaRPr lang="en-US"/>
        </a:p>
      </dgm:t>
    </dgm:pt>
    <dgm:pt modelId="{E6C33E9B-3B18-44E7-AF9A-39A25591FA14}" type="sibTrans" cxnId="{31B62494-C8D5-4D16-A640-AB7C4DE3329E}">
      <dgm:prSet/>
      <dgm:spPr/>
      <dgm:t>
        <a:bodyPr/>
        <a:lstStyle/>
        <a:p>
          <a:endParaRPr lang="en-US"/>
        </a:p>
      </dgm:t>
    </dgm:pt>
    <dgm:pt modelId="{9903099A-292F-4392-BBF8-BCDFE7BE05F0}">
      <dgm:prSet phldrT="[Text]"/>
      <dgm:spPr/>
      <dgm:t>
        <a:bodyPr/>
        <a:lstStyle/>
        <a:p>
          <a:r>
            <a:rPr lang="mk-MK" dirty="0" smtClean="0"/>
            <a:t>ВПП-вонпарнични предмети</a:t>
          </a:r>
          <a:endParaRPr lang="en-US" dirty="0"/>
        </a:p>
      </dgm:t>
    </dgm:pt>
    <dgm:pt modelId="{713330EC-FFFB-4AA6-92F8-98F3DF9B482E}" type="parTrans" cxnId="{39D5FA8E-9940-44EC-9A49-A2C2D0EEB1D7}">
      <dgm:prSet/>
      <dgm:spPr/>
      <dgm:t>
        <a:bodyPr/>
        <a:lstStyle/>
        <a:p>
          <a:endParaRPr lang="en-US"/>
        </a:p>
      </dgm:t>
    </dgm:pt>
    <dgm:pt modelId="{1F27BC94-5ACD-4FA8-BF52-00F07F4FF398}" type="sibTrans" cxnId="{39D5FA8E-9940-44EC-9A49-A2C2D0EEB1D7}">
      <dgm:prSet/>
      <dgm:spPr/>
      <dgm:t>
        <a:bodyPr/>
        <a:lstStyle/>
        <a:p>
          <a:endParaRPr lang="en-US"/>
        </a:p>
      </dgm:t>
    </dgm:pt>
    <dgm:pt modelId="{9C26295B-BB64-465B-85A2-CFAB02CEB62F}" type="pres">
      <dgm:prSet presAssocID="{0598507D-06BE-475A-9C68-3B8474ECAF67}" presName="vert0" presStyleCnt="0">
        <dgm:presLayoutVars>
          <dgm:dir/>
          <dgm:animOne val="branch"/>
          <dgm:animLvl val="lvl"/>
        </dgm:presLayoutVars>
      </dgm:prSet>
      <dgm:spPr/>
    </dgm:pt>
    <dgm:pt modelId="{B6153108-9A8E-4DCC-B4AF-9E33218BD6FC}" type="pres">
      <dgm:prSet presAssocID="{B9AF7E47-5003-4C2D-BA1C-5DBA309D2132}" presName="thickLine" presStyleLbl="alignNode1" presStyleIdx="0" presStyleCnt="1"/>
      <dgm:spPr/>
    </dgm:pt>
    <dgm:pt modelId="{840BFC65-88E7-49CA-83E7-947087103854}" type="pres">
      <dgm:prSet presAssocID="{B9AF7E47-5003-4C2D-BA1C-5DBA309D2132}" presName="horz1" presStyleCnt="0"/>
      <dgm:spPr/>
    </dgm:pt>
    <dgm:pt modelId="{9506C6B2-8566-49B3-A3E8-99AF194B3427}" type="pres">
      <dgm:prSet presAssocID="{B9AF7E47-5003-4C2D-BA1C-5DBA309D2132}" presName="tx1" presStyleLbl="revTx" presStyleIdx="0" presStyleCnt="4"/>
      <dgm:spPr/>
    </dgm:pt>
    <dgm:pt modelId="{65DB6C83-9C6C-43EB-BFDD-142BBA50A444}" type="pres">
      <dgm:prSet presAssocID="{B9AF7E47-5003-4C2D-BA1C-5DBA309D2132}" presName="vert1" presStyleCnt="0"/>
      <dgm:spPr/>
    </dgm:pt>
    <dgm:pt modelId="{4A157EB0-0D8B-4957-9647-47E471F19143}" type="pres">
      <dgm:prSet presAssocID="{8CEF30E1-A6A4-4273-822A-EBD71DEE2E0A}" presName="vertSpace2a" presStyleCnt="0"/>
      <dgm:spPr/>
    </dgm:pt>
    <dgm:pt modelId="{2249E526-54F1-4F6D-9F6C-94462B7805F1}" type="pres">
      <dgm:prSet presAssocID="{8CEF30E1-A6A4-4273-822A-EBD71DEE2E0A}" presName="horz2" presStyleCnt="0"/>
      <dgm:spPr/>
    </dgm:pt>
    <dgm:pt modelId="{3AC38B92-D7F3-4607-B13F-A19B5EECF66F}" type="pres">
      <dgm:prSet presAssocID="{8CEF30E1-A6A4-4273-822A-EBD71DEE2E0A}" presName="horzSpace2" presStyleCnt="0"/>
      <dgm:spPr/>
    </dgm:pt>
    <dgm:pt modelId="{3802E14C-64F5-4016-B2CC-3A8F2677A91B}" type="pres">
      <dgm:prSet presAssocID="{8CEF30E1-A6A4-4273-822A-EBD71DEE2E0A}" presName="tx2" presStyleLbl="revTx" presStyleIdx="1" presStyleCnt="4"/>
      <dgm:spPr/>
    </dgm:pt>
    <dgm:pt modelId="{B84A68F5-675B-46BE-B0CE-93ED3BB681BB}" type="pres">
      <dgm:prSet presAssocID="{8CEF30E1-A6A4-4273-822A-EBD71DEE2E0A}" presName="vert2" presStyleCnt="0"/>
      <dgm:spPr/>
    </dgm:pt>
    <dgm:pt modelId="{536F06E2-BAC6-46B3-BE9F-FEE1876A2FB5}" type="pres">
      <dgm:prSet presAssocID="{8CEF30E1-A6A4-4273-822A-EBD71DEE2E0A}" presName="thinLine2b" presStyleLbl="callout" presStyleIdx="0" presStyleCnt="3"/>
      <dgm:spPr/>
    </dgm:pt>
    <dgm:pt modelId="{FE9F57DF-CDA9-4354-B613-0E8A447DBCCA}" type="pres">
      <dgm:prSet presAssocID="{8CEF30E1-A6A4-4273-822A-EBD71DEE2E0A}" presName="vertSpace2b" presStyleCnt="0"/>
      <dgm:spPr/>
    </dgm:pt>
    <dgm:pt modelId="{7AE02E64-FC33-4F5B-883A-768378E1D46C}" type="pres">
      <dgm:prSet presAssocID="{1E212E53-DA97-45F7-9CE9-DF6AA3A6ACF3}" presName="horz2" presStyleCnt="0"/>
      <dgm:spPr/>
    </dgm:pt>
    <dgm:pt modelId="{0E9DCC80-506E-44A8-A2A9-32D4E7759F41}" type="pres">
      <dgm:prSet presAssocID="{1E212E53-DA97-45F7-9CE9-DF6AA3A6ACF3}" presName="horzSpace2" presStyleCnt="0"/>
      <dgm:spPr/>
    </dgm:pt>
    <dgm:pt modelId="{DC771171-5D1B-44D9-9030-CCD44A73C4E6}" type="pres">
      <dgm:prSet presAssocID="{1E212E53-DA97-45F7-9CE9-DF6AA3A6ACF3}" presName="tx2" presStyleLbl="revTx" presStyleIdx="2" presStyleCnt="4"/>
      <dgm:spPr/>
    </dgm:pt>
    <dgm:pt modelId="{16E4DE90-649D-4CEE-BEB1-EACCC52055A8}" type="pres">
      <dgm:prSet presAssocID="{1E212E53-DA97-45F7-9CE9-DF6AA3A6ACF3}" presName="vert2" presStyleCnt="0"/>
      <dgm:spPr/>
    </dgm:pt>
    <dgm:pt modelId="{000E10F7-A2C6-478F-ACAF-D3A1C5A85CCF}" type="pres">
      <dgm:prSet presAssocID="{1E212E53-DA97-45F7-9CE9-DF6AA3A6ACF3}" presName="thinLine2b" presStyleLbl="callout" presStyleIdx="1" presStyleCnt="3"/>
      <dgm:spPr/>
    </dgm:pt>
    <dgm:pt modelId="{55164190-4218-4B7C-8642-B347BD68D688}" type="pres">
      <dgm:prSet presAssocID="{1E212E53-DA97-45F7-9CE9-DF6AA3A6ACF3}" presName="vertSpace2b" presStyleCnt="0"/>
      <dgm:spPr/>
    </dgm:pt>
    <dgm:pt modelId="{CAE782D1-9E06-4C22-AC75-15D5ADAACB81}" type="pres">
      <dgm:prSet presAssocID="{9903099A-292F-4392-BBF8-BCDFE7BE05F0}" presName="horz2" presStyleCnt="0"/>
      <dgm:spPr/>
    </dgm:pt>
    <dgm:pt modelId="{5642F2D2-4ACF-4440-9259-47E99FB1A6A5}" type="pres">
      <dgm:prSet presAssocID="{9903099A-292F-4392-BBF8-BCDFE7BE05F0}" presName="horzSpace2" presStyleCnt="0"/>
      <dgm:spPr/>
    </dgm:pt>
    <dgm:pt modelId="{F87161F0-7C72-4F3D-AB40-5266C39CE01D}" type="pres">
      <dgm:prSet presAssocID="{9903099A-292F-4392-BBF8-BCDFE7BE05F0}" presName="tx2" presStyleLbl="revTx" presStyleIdx="3" presStyleCnt="4"/>
      <dgm:spPr/>
    </dgm:pt>
    <dgm:pt modelId="{8D209886-E89B-4BA1-8B13-40BBEF9E428C}" type="pres">
      <dgm:prSet presAssocID="{9903099A-292F-4392-BBF8-BCDFE7BE05F0}" presName="vert2" presStyleCnt="0"/>
      <dgm:spPr/>
    </dgm:pt>
    <dgm:pt modelId="{B69CDD8A-472F-4447-B99B-811184515CBA}" type="pres">
      <dgm:prSet presAssocID="{9903099A-292F-4392-BBF8-BCDFE7BE05F0}" presName="thinLine2b" presStyleLbl="callout" presStyleIdx="2" presStyleCnt="3"/>
      <dgm:spPr/>
    </dgm:pt>
    <dgm:pt modelId="{A9A267D7-2971-463F-8943-ECDA1A20B70E}" type="pres">
      <dgm:prSet presAssocID="{9903099A-292F-4392-BBF8-BCDFE7BE05F0}" presName="vertSpace2b" presStyleCnt="0"/>
      <dgm:spPr/>
    </dgm:pt>
  </dgm:ptLst>
  <dgm:cxnLst>
    <dgm:cxn modelId="{0FC772F2-D982-4CFA-95E9-40C49949C350}" type="presOf" srcId="{1E212E53-DA97-45F7-9CE9-DF6AA3A6ACF3}" destId="{DC771171-5D1B-44D9-9030-CCD44A73C4E6}" srcOrd="0" destOrd="0" presId="urn:microsoft.com/office/officeart/2008/layout/LinedList"/>
    <dgm:cxn modelId="{03B68E91-C48F-4CC8-84B3-1424B5E03785}" type="presOf" srcId="{0598507D-06BE-475A-9C68-3B8474ECAF67}" destId="{9C26295B-BB64-465B-85A2-CFAB02CEB62F}" srcOrd="0" destOrd="0" presId="urn:microsoft.com/office/officeart/2008/layout/LinedList"/>
    <dgm:cxn modelId="{1912FA54-1A10-44DD-8082-17A281FFFFF6}" type="presOf" srcId="{9903099A-292F-4392-BBF8-BCDFE7BE05F0}" destId="{F87161F0-7C72-4F3D-AB40-5266C39CE01D}" srcOrd="0" destOrd="0" presId="urn:microsoft.com/office/officeart/2008/layout/LinedList"/>
    <dgm:cxn modelId="{42B6B7BA-4414-4500-B96D-2E465F897829}" srcId="{0598507D-06BE-475A-9C68-3B8474ECAF67}" destId="{B9AF7E47-5003-4C2D-BA1C-5DBA309D2132}" srcOrd="0" destOrd="0" parTransId="{3A8C9520-5186-48B3-8462-264DC96E2E5C}" sibTransId="{C242D079-C55B-4750-9994-A993BE0DE2A8}"/>
    <dgm:cxn modelId="{CA5F5891-27FE-4718-A3AE-F250580D1890}" type="presOf" srcId="{B9AF7E47-5003-4C2D-BA1C-5DBA309D2132}" destId="{9506C6B2-8566-49B3-A3E8-99AF194B3427}" srcOrd="0" destOrd="0" presId="urn:microsoft.com/office/officeart/2008/layout/LinedList"/>
    <dgm:cxn modelId="{31B62494-C8D5-4D16-A640-AB7C4DE3329E}" srcId="{B9AF7E47-5003-4C2D-BA1C-5DBA309D2132}" destId="{1E212E53-DA97-45F7-9CE9-DF6AA3A6ACF3}" srcOrd="1" destOrd="0" parTransId="{F5FFCD54-1A81-48CF-B55A-DDAFA8C23EE2}" sibTransId="{E6C33E9B-3B18-44E7-AF9A-39A25591FA14}"/>
    <dgm:cxn modelId="{E2E193FA-2229-4D5D-858B-B66048CD8D71}" srcId="{B9AF7E47-5003-4C2D-BA1C-5DBA309D2132}" destId="{8CEF30E1-A6A4-4273-822A-EBD71DEE2E0A}" srcOrd="0" destOrd="0" parTransId="{59C4C739-68F2-410E-B064-B6FC6604C54F}" sibTransId="{6D9C1E4E-0B11-43FE-A6CF-CB12D85087E9}"/>
    <dgm:cxn modelId="{A7427AEB-86E5-4190-91BC-237613408ADB}" type="presOf" srcId="{8CEF30E1-A6A4-4273-822A-EBD71DEE2E0A}" destId="{3802E14C-64F5-4016-B2CC-3A8F2677A91B}" srcOrd="0" destOrd="0" presId="urn:microsoft.com/office/officeart/2008/layout/LinedList"/>
    <dgm:cxn modelId="{39D5FA8E-9940-44EC-9A49-A2C2D0EEB1D7}" srcId="{B9AF7E47-5003-4C2D-BA1C-5DBA309D2132}" destId="{9903099A-292F-4392-BBF8-BCDFE7BE05F0}" srcOrd="2" destOrd="0" parTransId="{713330EC-FFFB-4AA6-92F8-98F3DF9B482E}" sibTransId="{1F27BC94-5ACD-4FA8-BF52-00F07F4FF398}"/>
    <dgm:cxn modelId="{5472E7A4-BF6B-402E-B68D-84FFBC88C959}" type="presParOf" srcId="{9C26295B-BB64-465B-85A2-CFAB02CEB62F}" destId="{B6153108-9A8E-4DCC-B4AF-9E33218BD6FC}" srcOrd="0" destOrd="0" presId="urn:microsoft.com/office/officeart/2008/layout/LinedList"/>
    <dgm:cxn modelId="{E77947EB-696D-4E20-9FD5-E4D7090B0E0F}" type="presParOf" srcId="{9C26295B-BB64-465B-85A2-CFAB02CEB62F}" destId="{840BFC65-88E7-49CA-83E7-947087103854}" srcOrd="1" destOrd="0" presId="urn:microsoft.com/office/officeart/2008/layout/LinedList"/>
    <dgm:cxn modelId="{10805607-7303-4481-80F7-3DAC51184C51}" type="presParOf" srcId="{840BFC65-88E7-49CA-83E7-947087103854}" destId="{9506C6B2-8566-49B3-A3E8-99AF194B3427}" srcOrd="0" destOrd="0" presId="urn:microsoft.com/office/officeart/2008/layout/LinedList"/>
    <dgm:cxn modelId="{C1C70346-FEE9-40FB-9866-774D729D7AFB}" type="presParOf" srcId="{840BFC65-88E7-49CA-83E7-947087103854}" destId="{65DB6C83-9C6C-43EB-BFDD-142BBA50A444}" srcOrd="1" destOrd="0" presId="urn:microsoft.com/office/officeart/2008/layout/LinedList"/>
    <dgm:cxn modelId="{9D4199FE-D08B-4D22-BA6E-31785CA0D98E}" type="presParOf" srcId="{65DB6C83-9C6C-43EB-BFDD-142BBA50A444}" destId="{4A157EB0-0D8B-4957-9647-47E471F19143}" srcOrd="0" destOrd="0" presId="urn:microsoft.com/office/officeart/2008/layout/LinedList"/>
    <dgm:cxn modelId="{85FBA60B-31C0-4F43-BFD6-AC59A8FFB7EA}" type="presParOf" srcId="{65DB6C83-9C6C-43EB-BFDD-142BBA50A444}" destId="{2249E526-54F1-4F6D-9F6C-94462B7805F1}" srcOrd="1" destOrd="0" presId="urn:microsoft.com/office/officeart/2008/layout/LinedList"/>
    <dgm:cxn modelId="{92D5D907-94C5-40CD-9908-EF08D15E8C8E}" type="presParOf" srcId="{2249E526-54F1-4F6D-9F6C-94462B7805F1}" destId="{3AC38B92-D7F3-4607-B13F-A19B5EECF66F}" srcOrd="0" destOrd="0" presId="urn:microsoft.com/office/officeart/2008/layout/LinedList"/>
    <dgm:cxn modelId="{90C780BF-8473-4B60-8F00-6E891B8411AA}" type="presParOf" srcId="{2249E526-54F1-4F6D-9F6C-94462B7805F1}" destId="{3802E14C-64F5-4016-B2CC-3A8F2677A91B}" srcOrd="1" destOrd="0" presId="urn:microsoft.com/office/officeart/2008/layout/LinedList"/>
    <dgm:cxn modelId="{B2A15899-0FDC-4F57-BE72-376918CE51C1}" type="presParOf" srcId="{2249E526-54F1-4F6D-9F6C-94462B7805F1}" destId="{B84A68F5-675B-46BE-B0CE-93ED3BB681BB}" srcOrd="2" destOrd="0" presId="urn:microsoft.com/office/officeart/2008/layout/LinedList"/>
    <dgm:cxn modelId="{271D743C-0D7F-4878-840B-65CD8F10F3CD}" type="presParOf" srcId="{65DB6C83-9C6C-43EB-BFDD-142BBA50A444}" destId="{536F06E2-BAC6-46B3-BE9F-FEE1876A2FB5}" srcOrd="2" destOrd="0" presId="urn:microsoft.com/office/officeart/2008/layout/LinedList"/>
    <dgm:cxn modelId="{5753B647-3D8A-4DD0-A192-36B37F34B487}" type="presParOf" srcId="{65DB6C83-9C6C-43EB-BFDD-142BBA50A444}" destId="{FE9F57DF-CDA9-4354-B613-0E8A447DBCCA}" srcOrd="3" destOrd="0" presId="urn:microsoft.com/office/officeart/2008/layout/LinedList"/>
    <dgm:cxn modelId="{C85FE6D6-BCE5-456E-9447-FF2E9E47B82A}" type="presParOf" srcId="{65DB6C83-9C6C-43EB-BFDD-142BBA50A444}" destId="{7AE02E64-FC33-4F5B-883A-768378E1D46C}" srcOrd="4" destOrd="0" presId="urn:microsoft.com/office/officeart/2008/layout/LinedList"/>
    <dgm:cxn modelId="{563546B2-0888-467D-B49B-5CAA32E1CCEA}" type="presParOf" srcId="{7AE02E64-FC33-4F5B-883A-768378E1D46C}" destId="{0E9DCC80-506E-44A8-A2A9-32D4E7759F41}" srcOrd="0" destOrd="0" presId="urn:microsoft.com/office/officeart/2008/layout/LinedList"/>
    <dgm:cxn modelId="{0BB2DFB9-1775-46C1-BD5E-897BBB2D5BCF}" type="presParOf" srcId="{7AE02E64-FC33-4F5B-883A-768378E1D46C}" destId="{DC771171-5D1B-44D9-9030-CCD44A73C4E6}" srcOrd="1" destOrd="0" presId="urn:microsoft.com/office/officeart/2008/layout/LinedList"/>
    <dgm:cxn modelId="{2388E4E1-4067-4870-840E-D4C4B57EE24B}" type="presParOf" srcId="{7AE02E64-FC33-4F5B-883A-768378E1D46C}" destId="{16E4DE90-649D-4CEE-BEB1-EACCC52055A8}" srcOrd="2" destOrd="0" presId="urn:microsoft.com/office/officeart/2008/layout/LinedList"/>
    <dgm:cxn modelId="{66E74DF5-0C4E-4A6A-AA7A-FAA4958E6E07}" type="presParOf" srcId="{65DB6C83-9C6C-43EB-BFDD-142BBA50A444}" destId="{000E10F7-A2C6-478F-ACAF-D3A1C5A85CCF}" srcOrd="5" destOrd="0" presId="urn:microsoft.com/office/officeart/2008/layout/LinedList"/>
    <dgm:cxn modelId="{FCAAFE89-4DB6-4C69-9307-E708031C0DA2}" type="presParOf" srcId="{65DB6C83-9C6C-43EB-BFDD-142BBA50A444}" destId="{55164190-4218-4B7C-8642-B347BD68D688}" srcOrd="6" destOrd="0" presId="urn:microsoft.com/office/officeart/2008/layout/LinedList"/>
    <dgm:cxn modelId="{7CFAEBDD-AC28-41AB-848F-722E2C753EF4}" type="presParOf" srcId="{65DB6C83-9C6C-43EB-BFDD-142BBA50A444}" destId="{CAE782D1-9E06-4C22-AC75-15D5ADAACB81}" srcOrd="7" destOrd="0" presId="urn:microsoft.com/office/officeart/2008/layout/LinedList"/>
    <dgm:cxn modelId="{A064F09D-FECB-482D-B54C-1FA088D3B69C}" type="presParOf" srcId="{CAE782D1-9E06-4C22-AC75-15D5ADAACB81}" destId="{5642F2D2-4ACF-4440-9259-47E99FB1A6A5}" srcOrd="0" destOrd="0" presId="urn:microsoft.com/office/officeart/2008/layout/LinedList"/>
    <dgm:cxn modelId="{1F8A3F62-9B56-4542-AFED-A269339FAFB0}" type="presParOf" srcId="{CAE782D1-9E06-4C22-AC75-15D5ADAACB81}" destId="{F87161F0-7C72-4F3D-AB40-5266C39CE01D}" srcOrd="1" destOrd="0" presId="urn:microsoft.com/office/officeart/2008/layout/LinedList"/>
    <dgm:cxn modelId="{A6D363A1-8C14-4E79-B751-10B606137FD1}" type="presParOf" srcId="{CAE782D1-9E06-4C22-AC75-15D5ADAACB81}" destId="{8D209886-E89B-4BA1-8B13-40BBEF9E428C}" srcOrd="2" destOrd="0" presId="urn:microsoft.com/office/officeart/2008/layout/LinedList"/>
    <dgm:cxn modelId="{8DBB6A81-EB2E-44EC-A01F-547F1C571B2C}" type="presParOf" srcId="{65DB6C83-9C6C-43EB-BFDD-142BBA50A444}" destId="{B69CDD8A-472F-4447-B99B-811184515CBA}" srcOrd="8" destOrd="0" presId="urn:microsoft.com/office/officeart/2008/layout/LinedList"/>
    <dgm:cxn modelId="{A1E2D4CD-2EE2-4041-A8F4-D59BF3942145}" type="presParOf" srcId="{65DB6C83-9C6C-43EB-BFDD-142BBA50A444}" destId="{A9A267D7-2971-463F-8943-ECDA1A20B70E}"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14354C8-4ACF-4FF0-B4CE-B6BB0F9A0B7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0ADD3A1-68EE-486E-A982-E8FC664E3536}">
      <dgm:prSet phldrT="[Text]"/>
      <dgm:spPr/>
      <dgm:t>
        <a:bodyPr/>
        <a:lstStyle/>
        <a:p>
          <a:endParaRPr lang="mk-MK" b="1" dirty="0" smtClean="0"/>
        </a:p>
        <a:p>
          <a:r>
            <a:rPr lang="mk-MK" b="1" dirty="0" smtClean="0"/>
            <a:t>Платни налози</a:t>
          </a:r>
          <a:endParaRPr lang="en-US" b="1" dirty="0"/>
        </a:p>
      </dgm:t>
    </dgm:pt>
    <dgm:pt modelId="{70EB24D2-782F-451E-9BAA-64CA27F58E24}" type="parTrans" cxnId="{51AE80C5-63DD-4F39-9081-438867F03B20}">
      <dgm:prSet/>
      <dgm:spPr/>
      <dgm:t>
        <a:bodyPr/>
        <a:lstStyle/>
        <a:p>
          <a:endParaRPr lang="en-US"/>
        </a:p>
      </dgm:t>
    </dgm:pt>
    <dgm:pt modelId="{7D52B177-FB18-468B-96E4-78F81AF406A9}" type="sibTrans" cxnId="{51AE80C5-63DD-4F39-9081-438867F03B20}">
      <dgm:prSet/>
      <dgm:spPr/>
      <dgm:t>
        <a:bodyPr/>
        <a:lstStyle/>
        <a:p>
          <a:endParaRPr lang="en-US"/>
        </a:p>
      </dgm:t>
    </dgm:pt>
    <dgm:pt modelId="{1A2269C8-47B8-42B3-A3D9-5182E3D9B1EE}">
      <dgm:prSet phldrT="[Text]"/>
      <dgm:spPr/>
      <dgm:t>
        <a:bodyPr/>
        <a:lstStyle/>
        <a:p>
          <a:pPr algn="just"/>
          <a:r>
            <a:rPr lang="mk-MK" dirty="0" smtClean="0"/>
            <a:t>ПЛ1П-приговори против решенија за издавање платен налог</a:t>
          </a:r>
          <a:endParaRPr lang="en-US" dirty="0"/>
        </a:p>
      </dgm:t>
    </dgm:pt>
    <dgm:pt modelId="{0C24C2E0-0734-4B23-8E5A-04047C431929}" type="parTrans" cxnId="{A8D57378-1ECE-4C5E-B04C-A4988FFFA474}">
      <dgm:prSet/>
      <dgm:spPr/>
      <dgm:t>
        <a:bodyPr/>
        <a:lstStyle/>
        <a:p>
          <a:endParaRPr lang="en-US"/>
        </a:p>
      </dgm:t>
    </dgm:pt>
    <dgm:pt modelId="{1165CF85-16DB-402D-B24A-3E1ED30D4CF3}" type="sibTrans" cxnId="{A8D57378-1ECE-4C5E-B04C-A4988FFFA474}">
      <dgm:prSet/>
      <dgm:spPr/>
      <dgm:t>
        <a:bodyPr/>
        <a:lstStyle/>
        <a:p>
          <a:endParaRPr lang="en-US"/>
        </a:p>
      </dgm:t>
    </dgm:pt>
    <dgm:pt modelId="{57CD2F2A-D2E1-4926-8D38-F81602E6627E}">
      <dgm:prSet phldrT="[Text]"/>
      <dgm:spPr/>
      <dgm:t>
        <a:bodyPr/>
        <a:lstStyle/>
        <a:p>
          <a:pPr algn="just"/>
          <a:r>
            <a:rPr lang="mk-MK" dirty="0" smtClean="0"/>
            <a:t>ПЛ1ТС-</a:t>
          </a:r>
          <a:r>
            <a:rPr lang="mk-MK" dirty="0" smtClean="0"/>
            <a:t>приговори против решенија за издавање платен налог помеѓу правни лица</a:t>
          </a:r>
          <a:endParaRPr lang="en-US" dirty="0"/>
        </a:p>
      </dgm:t>
    </dgm:pt>
    <dgm:pt modelId="{13012B09-DCEF-45FD-91D0-E38388207911}" type="parTrans" cxnId="{FCBAF5A5-4FF5-4F59-8A65-972649A64E23}">
      <dgm:prSet/>
      <dgm:spPr/>
      <dgm:t>
        <a:bodyPr/>
        <a:lstStyle/>
        <a:p>
          <a:endParaRPr lang="en-US"/>
        </a:p>
      </dgm:t>
    </dgm:pt>
    <dgm:pt modelId="{3DC0A949-6648-4878-9115-1C6CA734EDF8}" type="sibTrans" cxnId="{FCBAF5A5-4FF5-4F59-8A65-972649A64E23}">
      <dgm:prSet/>
      <dgm:spPr/>
      <dgm:t>
        <a:bodyPr/>
        <a:lstStyle/>
        <a:p>
          <a:endParaRPr lang="en-US"/>
        </a:p>
      </dgm:t>
    </dgm:pt>
    <dgm:pt modelId="{367BD894-AFC1-4513-A146-8AC56F8692A7}">
      <dgm:prSet phldrT="[Text]"/>
      <dgm:spPr/>
      <dgm:t>
        <a:bodyPr/>
        <a:lstStyle/>
        <a:p>
          <a:r>
            <a:rPr lang="mk-MK" dirty="0" smtClean="0"/>
            <a:t>МАЛВ-предмети од мала вредност</a:t>
          </a:r>
          <a:endParaRPr lang="en-US" dirty="0"/>
        </a:p>
      </dgm:t>
    </dgm:pt>
    <dgm:pt modelId="{B49ACB89-F0ED-41F2-AE63-C5686C0E4774}" type="parTrans" cxnId="{B68E0615-A41C-499A-9EAA-F93F8D77E773}">
      <dgm:prSet/>
      <dgm:spPr/>
      <dgm:t>
        <a:bodyPr/>
        <a:lstStyle/>
        <a:p>
          <a:endParaRPr lang="en-US"/>
        </a:p>
      </dgm:t>
    </dgm:pt>
    <dgm:pt modelId="{6081D5AD-88A0-496E-8E89-1936FF4062E6}" type="sibTrans" cxnId="{B68E0615-A41C-499A-9EAA-F93F8D77E773}">
      <dgm:prSet/>
      <dgm:spPr/>
      <dgm:t>
        <a:bodyPr/>
        <a:lstStyle/>
        <a:p>
          <a:endParaRPr lang="en-US"/>
        </a:p>
      </dgm:t>
    </dgm:pt>
    <dgm:pt modelId="{DEE69AF2-4FDE-4DD9-9886-AC17644F0461}" type="pres">
      <dgm:prSet presAssocID="{F14354C8-4ACF-4FF0-B4CE-B6BB0F9A0B7D}" presName="vert0" presStyleCnt="0">
        <dgm:presLayoutVars>
          <dgm:dir/>
          <dgm:animOne val="branch"/>
          <dgm:animLvl val="lvl"/>
        </dgm:presLayoutVars>
      </dgm:prSet>
      <dgm:spPr/>
    </dgm:pt>
    <dgm:pt modelId="{891DF410-6998-48E8-9608-35D9BC6C3342}" type="pres">
      <dgm:prSet presAssocID="{50ADD3A1-68EE-486E-A982-E8FC664E3536}" presName="thickLine" presStyleLbl="alignNode1" presStyleIdx="0" presStyleCnt="1"/>
      <dgm:spPr/>
    </dgm:pt>
    <dgm:pt modelId="{C4D23F47-15C4-4D01-A0ED-769FFC79CBC1}" type="pres">
      <dgm:prSet presAssocID="{50ADD3A1-68EE-486E-A982-E8FC664E3536}" presName="horz1" presStyleCnt="0"/>
      <dgm:spPr/>
    </dgm:pt>
    <dgm:pt modelId="{60EF6D38-B5E0-43C4-B9A3-40D3B8B4D1E5}" type="pres">
      <dgm:prSet presAssocID="{50ADD3A1-68EE-486E-A982-E8FC664E3536}" presName="tx1" presStyleLbl="revTx" presStyleIdx="0" presStyleCnt="4"/>
      <dgm:spPr/>
      <dgm:t>
        <a:bodyPr/>
        <a:lstStyle/>
        <a:p>
          <a:endParaRPr lang="en-US"/>
        </a:p>
      </dgm:t>
    </dgm:pt>
    <dgm:pt modelId="{B9845B5C-00EC-4C70-9196-60D81305D445}" type="pres">
      <dgm:prSet presAssocID="{50ADD3A1-68EE-486E-A982-E8FC664E3536}" presName="vert1" presStyleCnt="0"/>
      <dgm:spPr/>
    </dgm:pt>
    <dgm:pt modelId="{37C3A721-2D4F-46CB-B5D6-E8064C6958B4}" type="pres">
      <dgm:prSet presAssocID="{1A2269C8-47B8-42B3-A3D9-5182E3D9B1EE}" presName="vertSpace2a" presStyleCnt="0"/>
      <dgm:spPr/>
    </dgm:pt>
    <dgm:pt modelId="{A79939DD-A68D-4476-A6A3-41C534D20ABB}" type="pres">
      <dgm:prSet presAssocID="{1A2269C8-47B8-42B3-A3D9-5182E3D9B1EE}" presName="horz2" presStyleCnt="0"/>
      <dgm:spPr/>
    </dgm:pt>
    <dgm:pt modelId="{EAAEF5B3-8EB9-4D4E-8635-62ED75C39040}" type="pres">
      <dgm:prSet presAssocID="{1A2269C8-47B8-42B3-A3D9-5182E3D9B1EE}" presName="horzSpace2" presStyleCnt="0"/>
      <dgm:spPr/>
    </dgm:pt>
    <dgm:pt modelId="{B9DDE27D-50D6-4EDF-BACD-F926464375B6}" type="pres">
      <dgm:prSet presAssocID="{1A2269C8-47B8-42B3-A3D9-5182E3D9B1EE}" presName="tx2" presStyleLbl="revTx" presStyleIdx="1" presStyleCnt="4"/>
      <dgm:spPr/>
      <dgm:t>
        <a:bodyPr/>
        <a:lstStyle/>
        <a:p>
          <a:endParaRPr lang="en-US"/>
        </a:p>
      </dgm:t>
    </dgm:pt>
    <dgm:pt modelId="{BB5460C9-D712-4F68-A9BE-8CAE4FD634D1}" type="pres">
      <dgm:prSet presAssocID="{1A2269C8-47B8-42B3-A3D9-5182E3D9B1EE}" presName="vert2" presStyleCnt="0"/>
      <dgm:spPr/>
    </dgm:pt>
    <dgm:pt modelId="{F47A72C4-E84F-4836-8A16-6BDD2569B75C}" type="pres">
      <dgm:prSet presAssocID="{1A2269C8-47B8-42B3-A3D9-5182E3D9B1EE}" presName="thinLine2b" presStyleLbl="callout" presStyleIdx="0" presStyleCnt="3"/>
      <dgm:spPr/>
    </dgm:pt>
    <dgm:pt modelId="{62E06319-5934-42E2-83FA-B3FA19EEC545}" type="pres">
      <dgm:prSet presAssocID="{1A2269C8-47B8-42B3-A3D9-5182E3D9B1EE}" presName="vertSpace2b" presStyleCnt="0"/>
      <dgm:spPr/>
    </dgm:pt>
    <dgm:pt modelId="{990CA62F-4C87-40DF-969B-FBD3223F7270}" type="pres">
      <dgm:prSet presAssocID="{57CD2F2A-D2E1-4926-8D38-F81602E6627E}" presName="horz2" presStyleCnt="0"/>
      <dgm:spPr/>
    </dgm:pt>
    <dgm:pt modelId="{D5EB9082-224D-4559-B98E-9E67413B773A}" type="pres">
      <dgm:prSet presAssocID="{57CD2F2A-D2E1-4926-8D38-F81602E6627E}" presName="horzSpace2" presStyleCnt="0"/>
      <dgm:spPr/>
    </dgm:pt>
    <dgm:pt modelId="{5C674B38-DDA8-4EB6-B1F3-B301E891E3FB}" type="pres">
      <dgm:prSet presAssocID="{57CD2F2A-D2E1-4926-8D38-F81602E6627E}" presName="tx2" presStyleLbl="revTx" presStyleIdx="2" presStyleCnt="4"/>
      <dgm:spPr/>
      <dgm:t>
        <a:bodyPr/>
        <a:lstStyle/>
        <a:p>
          <a:endParaRPr lang="en-US"/>
        </a:p>
      </dgm:t>
    </dgm:pt>
    <dgm:pt modelId="{A599538C-6520-4B0A-905D-FDC56C77D32C}" type="pres">
      <dgm:prSet presAssocID="{57CD2F2A-D2E1-4926-8D38-F81602E6627E}" presName="vert2" presStyleCnt="0"/>
      <dgm:spPr/>
    </dgm:pt>
    <dgm:pt modelId="{3A982E7E-BA91-4C24-B884-15EF04316EFB}" type="pres">
      <dgm:prSet presAssocID="{57CD2F2A-D2E1-4926-8D38-F81602E6627E}" presName="thinLine2b" presStyleLbl="callout" presStyleIdx="1" presStyleCnt="3"/>
      <dgm:spPr/>
    </dgm:pt>
    <dgm:pt modelId="{E09F5507-7856-4025-A76A-4F051194A10A}" type="pres">
      <dgm:prSet presAssocID="{57CD2F2A-D2E1-4926-8D38-F81602E6627E}" presName="vertSpace2b" presStyleCnt="0"/>
      <dgm:spPr/>
    </dgm:pt>
    <dgm:pt modelId="{8BEC9A6E-8FC0-4063-85B3-6A98D25387BA}" type="pres">
      <dgm:prSet presAssocID="{367BD894-AFC1-4513-A146-8AC56F8692A7}" presName="horz2" presStyleCnt="0"/>
      <dgm:spPr/>
    </dgm:pt>
    <dgm:pt modelId="{182FCC25-AF30-45E1-868D-2F1503AD6B01}" type="pres">
      <dgm:prSet presAssocID="{367BD894-AFC1-4513-A146-8AC56F8692A7}" presName="horzSpace2" presStyleCnt="0"/>
      <dgm:spPr/>
    </dgm:pt>
    <dgm:pt modelId="{DB885B2F-16C9-41A5-AA1D-11FE200229F9}" type="pres">
      <dgm:prSet presAssocID="{367BD894-AFC1-4513-A146-8AC56F8692A7}" presName="tx2" presStyleLbl="revTx" presStyleIdx="3" presStyleCnt="4"/>
      <dgm:spPr/>
    </dgm:pt>
    <dgm:pt modelId="{33091973-1108-4D7F-9C10-7DC1F4B11B42}" type="pres">
      <dgm:prSet presAssocID="{367BD894-AFC1-4513-A146-8AC56F8692A7}" presName="vert2" presStyleCnt="0"/>
      <dgm:spPr/>
    </dgm:pt>
    <dgm:pt modelId="{2CE46081-AA59-4991-BDA6-01CF0529B8BF}" type="pres">
      <dgm:prSet presAssocID="{367BD894-AFC1-4513-A146-8AC56F8692A7}" presName="thinLine2b" presStyleLbl="callout" presStyleIdx="2" presStyleCnt="3"/>
      <dgm:spPr/>
    </dgm:pt>
    <dgm:pt modelId="{A58D9536-A938-4CF7-830C-2966AB21FC1E}" type="pres">
      <dgm:prSet presAssocID="{367BD894-AFC1-4513-A146-8AC56F8692A7}" presName="vertSpace2b" presStyleCnt="0"/>
      <dgm:spPr/>
    </dgm:pt>
  </dgm:ptLst>
  <dgm:cxnLst>
    <dgm:cxn modelId="{A8D57378-1ECE-4C5E-B04C-A4988FFFA474}" srcId="{50ADD3A1-68EE-486E-A982-E8FC664E3536}" destId="{1A2269C8-47B8-42B3-A3D9-5182E3D9B1EE}" srcOrd="0" destOrd="0" parTransId="{0C24C2E0-0734-4B23-8E5A-04047C431929}" sibTransId="{1165CF85-16DB-402D-B24A-3E1ED30D4CF3}"/>
    <dgm:cxn modelId="{69854D4C-49B1-446E-AEA1-CC56D1C2276B}" type="presOf" srcId="{367BD894-AFC1-4513-A146-8AC56F8692A7}" destId="{DB885B2F-16C9-41A5-AA1D-11FE200229F9}" srcOrd="0" destOrd="0" presId="urn:microsoft.com/office/officeart/2008/layout/LinedList"/>
    <dgm:cxn modelId="{F1BE8E7D-0184-4E76-83F0-AFA18AD20772}" type="presOf" srcId="{F14354C8-4ACF-4FF0-B4CE-B6BB0F9A0B7D}" destId="{DEE69AF2-4FDE-4DD9-9886-AC17644F0461}" srcOrd="0" destOrd="0" presId="urn:microsoft.com/office/officeart/2008/layout/LinedList"/>
    <dgm:cxn modelId="{4A0D6A1F-2FB7-40F1-81B3-626295FA5364}" type="presOf" srcId="{1A2269C8-47B8-42B3-A3D9-5182E3D9B1EE}" destId="{B9DDE27D-50D6-4EDF-BACD-F926464375B6}" srcOrd="0" destOrd="0" presId="urn:microsoft.com/office/officeart/2008/layout/LinedList"/>
    <dgm:cxn modelId="{47920997-D55F-4870-908B-3DAEB33942EB}" type="presOf" srcId="{57CD2F2A-D2E1-4926-8D38-F81602E6627E}" destId="{5C674B38-DDA8-4EB6-B1F3-B301E891E3FB}" srcOrd="0" destOrd="0" presId="urn:microsoft.com/office/officeart/2008/layout/LinedList"/>
    <dgm:cxn modelId="{B68E0615-A41C-499A-9EAA-F93F8D77E773}" srcId="{50ADD3A1-68EE-486E-A982-E8FC664E3536}" destId="{367BD894-AFC1-4513-A146-8AC56F8692A7}" srcOrd="2" destOrd="0" parTransId="{B49ACB89-F0ED-41F2-AE63-C5686C0E4774}" sibTransId="{6081D5AD-88A0-496E-8E89-1936FF4062E6}"/>
    <dgm:cxn modelId="{51AE80C5-63DD-4F39-9081-438867F03B20}" srcId="{F14354C8-4ACF-4FF0-B4CE-B6BB0F9A0B7D}" destId="{50ADD3A1-68EE-486E-A982-E8FC664E3536}" srcOrd="0" destOrd="0" parTransId="{70EB24D2-782F-451E-9BAA-64CA27F58E24}" sibTransId="{7D52B177-FB18-468B-96E4-78F81AF406A9}"/>
    <dgm:cxn modelId="{FCBAF5A5-4FF5-4F59-8A65-972649A64E23}" srcId="{50ADD3A1-68EE-486E-A982-E8FC664E3536}" destId="{57CD2F2A-D2E1-4926-8D38-F81602E6627E}" srcOrd="1" destOrd="0" parTransId="{13012B09-DCEF-45FD-91D0-E38388207911}" sibTransId="{3DC0A949-6648-4878-9115-1C6CA734EDF8}"/>
    <dgm:cxn modelId="{E6C1A032-1636-4234-BE9A-4156D9A87C95}" type="presOf" srcId="{50ADD3A1-68EE-486E-A982-E8FC664E3536}" destId="{60EF6D38-B5E0-43C4-B9A3-40D3B8B4D1E5}" srcOrd="0" destOrd="0" presId="urn:microsoft.com/office/officeart/2008/layout/LinedList"/>
    <dgm:cxn modelId="{5A703E65-3F0B-4BA5-B8E3-046EA3FF3D72}" type="presParOf" srcId="{DEE69AF2-4FDE-4DD9-9886-AC17644F0461}" destId="{891DF410-6998-48E8-9608-35D9BC6C3342}" srcOrd="0" destOrd="0" presId="urn:microsoft.com/office/officeart/2008/layout/LinedList"/>
    <dgm:cxn modelId="{B1B95C5F-1268-4689-8978-54AFC51EC1E1}" type="presParOf" srcId="{DEE69AF2-4FDE-4DD9-9886-AC17644F0461}" destId="{C4D23F47-15C4-4D01-A0ED-769FFC79CBC1}" srcOrd="1" destOrd="0" presId="urn:microsoft.com/office/officeart/2008/layout/LinedList"/>
    <dgm:cxn modelId="{ADCEF8D5-0C7E-4CB3-8E0D-F31CFAA3C8EA}" type="presParOf" srcId="{C4D23F47-15C4-4D01-A0ED-769FFC79CBC1}" destId="{60EF6D38-B5E0-43C4-B9A3-40D3B8B4D1E5}" srcOrd="0" destOrd="0" presId="urn:microsoft.com/office/officeart/2008/layout/LinedList"/>
    <dgm:cxn modelId="{0D8381A4-0195-4014-9AFC-F6F0DB084673}" type="presParOf" srcId="{C4D23F47-15C4-4D01-A0ED-769FFC79CBC1}" destId="{B9845B5C-00EC-4C70-9196-60D81305D445}" srcOrd="1" destOrd="0" presId="urn:microsoft.com/office/officeart/2008/layout/LinedList"/>
    <dgm:cxn modelId="{5C605B40-DB72-4166-B307-4CE37B734A9E}" type="presParOf" srcId="{B9845B5C-00EC-4C70-9196-60D81305D445}" destId="{37C3A721-2D4F-46CB-B5D6-E8064C6958B4}" srcOrd="0" destOrd="0" presId="urn:microsoft.com/office/officeart/2008/layout/LinedList"/>
    <dgm:cxn modelId="{6C4ED54A-40C0-4581-B19A-C452FBB5B96B}" type="presParOf" srcId="{B9845B5C-00EC-4C70-9196-60D81305D445}" destId="{A79939DD-A68D-4476-A6A3-41C534D20ABB}" srcOrd="1" destOrd="0" presId="urn:microsoft.com/office/officeart/2008/layout/LinedList"/>
    <dgm:cxn modelId="{CB7FC427-4070-4CCF-9EB2-6B31254A986C}" type="presParOf" srcId="{A79939DD-A68D-4476-A6A3-41C534D20ABB}" destId="{EAAEF5B3-8EB9-4D4E-8635-62ED75C39040}" srcOrd="0" destOrd="0" presId="urn:microsoft.com/office/officeart/2008/layout/LinedList"/>
    <dgm:cxn modelId="{FDEB9D56-F919-4195-8F32-FAF4000FD288}" type="presParOf" srcId="{A79939DD-A68D-4476-A6A3-41C534D20ABB}" destId="{B9DDE27D-50D6-4EDF-BACD-F926464375B6}" srcOrd="1" destOrd="0" presId="urn:microsoft.com/office/officeart/2008/layout/LinedList"/>
    <dgm:cxn modelId="{FE7E6345-80E2-48E7-BCB4-71B37A4B7EF7}" type="presParOf" srcId="{A79939DD-A68D-4476-A6A3-41C534D20ABB}" destId="{BB5460C9-D712-4F68-A9BE-8CAE4FD634D1}" srcOrd="2" destOrd="0" presId="urn:microsoft.com/office/officeart/2008/layout/LinedList"/>
    <dgm:cxn modelId="{5E40B518-1A15-469F-A12B-00B2ADF16919}" type="presParOf" srcId="{B9845B5C-00EC-4C70-9196-60D81305D445}" destId="{F47A72C4-E84F-4836-8A16-6BDD2569B75C}" srcOrd="2" destOrd="0" presId="urn:microsoft.com/office/officeart/2008/layout/LinedList"/>
    <dgm:cxn modelId="{6757FBDC-29F7-4A40-AC09-BFCB13B564A5}" type="presParOf" srcId="{B9845B5C-00EC-4C70-9196-60D81305D445}" destId="{62E06319-5934-42E2-83FA-B3FA19EEC545}" srcOrd="3" destOrd="0" presId="urn:microsoft.com/office/officeart/2008/layout/LinedList"/>
    <dgm:cxn modelId="{E6B5A4AD-754F-4410-ABD2-1DD8CFC844A7}" type="presParOf" srcId="{B9845B5C-00EC-4C70-9196-60D81305D445}" destId="{990CA62F-4C87-40DF-969B-FBD3223F7270}" srcOrd="4" destOrd="0" presId="urn:microsoft.com/office/officeart/2008/layout/LinedList"/>
    <dgm:cxn modelId="{2EB403C4-0C82-4835-9CF9-C5A121835D13}" type="presParOf" srcId="{990CA62F-4C87-40DF-969B-FBD3223F7270}" destId="{D5EB9082-224D-4559-B98E-9E67413B773A}" srcOrd="0" destOrd="0" presId="urn:microsoft.com/office/officeart/2008/layout/LinedList"/>
    <dgm:cxn modelId="{43F907FE-F193-48A7-92B7-08D99AF0471E}" type="presParOf" srcId="{990CA62F-4C87-40DF-969B-FBD3223F7270}" destId="{5C674B38-DDA8-4EB6-B1F3-B301E891E3FB}" srcOrd="1" destOrd="0" presId="urn:microsoft.com/office/officeart/2008/layout/LinedList"/>
    <dgm:cxn modelId="{0C947A54-AC1D-401A-BACF-D2D517B6D604}" type="presParOf" srcId="{990CA62F-4C87-40DF-969B-FBD3223F7270}" destId="{A599538C-6520-4B0A-905D-FDC56C77D32C}" srcOrd="2" destOrd="0" presId="urn:microsoft.com/office/officeart/2008/layout/LinedList"/>
    <dgm:cxn modelId="{9B4B3061-F569-43CC-8583-4B7A58B6E901}" type="presParOf" srcId="{B9845B5C-00EC-4C70-9196-60D81305D445}" destId="{3A982E7E-BA91-4C24-B884-15EF04316EFB}" srcOrd="5" destOrd="0" presId="urn:microsoft.com/office/officeart/2008/layout/LinedList"/>
    <dgm:cxn modelId="{D13C3D69-D477-40C3-A625-4BEEE6C03114}" type="presParOf" srcId="{B9845B5C-00EC-4C70-9196-60D81305D445}" destId="{E09F5507-7856-4025-A76A-4F051194A10A}" srcOrd="6" destOrd="0" presId="urn:microsoft.com/office/officeart/2008/layout/LinedList"/>
    <dgm:cxn modelId="{A5F325AA-F749-497E-9976-35F44AA61F83}" type="presParOf" srcId="{B9845B5C-00EC-4C70-9196-60D81305D445}" destId="{8BEC9A6E-8FC0-4063-85B3-6A98D25387BA}" srcOrd="7" destOrd="0" presId="urn:microsoft.com/office/officeart/2008/layout/LinedList"/>
    <dgm:cxn modelId="{87417394-4663-46DA-B1EE-3D7A0F798DF7}" type="presParOf" srcId="{8BEC9A6E-8FC0-4063-85B3-6A98D25387BA}" destId="{182FCC25-AF30-45E1-868D-2F1503AD6B01}" srcOrd="0" destOrd="0" presId="urn:microsoft.com/office/officeart/2008/layout/LinedList"/>
    <dgm:cxn modelId="{6D016FD0-0D7A-4A00-81C4-C3AB5CAE6ED7}" type="presParOf" srcId="{8BEC9A6E-8FC0-4063-85B3-6A98D25387BA}" destId="{DB885B2F-16C9-41A5-AA1D-11FE200229F9}" srcOrd="1" destOrd="0" presId="urn:microsoft.com/office/officeart/2008/layout/LinedList"/>
    <dgm:cxn modelId="{2AF8E072-CBFF-4DA2-931E-93AFF1E592AF}" type="presParOf" srcId="{8BEC9A6E-8FC0-4063-85B3-6A98D25387BA}" destId="{33091973-1108-4D7F-9C10-7DC1F4B11B42}" srcOrd="2" destOrd="0" presId="urn:microsoft.com/office/officeart/2008/layout/LinedList"/>
    <dgm:cxn modelId="{3301D9F8-17EA-452F-A5E3-03E34BCC766E}" type="presParOf" srcId="{B9845B5C-00EC-4C70-9196-60D81305D445}" destId="{2CE46081-AA59-4991-BDA6-01CF0529B8BF}" srcOrd="8" destOrd="0" presId="urn:microsoft.com/office/officeart/2008/layout/LinedList"/>
    <dgm:cxn modelId="{87E0245C-52B4-4E49-BA65-0D56D1954CDB}" type="presParOf" srcId="{B9845B5C-00EC-4C70-9196-60D81305D445}" destId="{A58D9536-A938-4CF7-830C-2966AB21FC1E}"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C49F30-2563-479C-B351-112A50F14EBF}">
      <dsp:nvSpPr>
        <dsp:cNvPr id="0" name=""/>
        <dsp:cNvSpPr/>
      </dsp:nvSpPr>
      <dsp:spPr>
        <a:xfrm>
          <a:off x="0" y="0"/>
          <a:ext cx="10515600" cy="0"/>
        </a:xfrm>
        <a:prstGeom prst="line">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C421B9-6ACA-4155-8C4E-9B6A5D7E8E83}">
      <dsp:nvSpPr>
        <dsp:cNvPr id="0" name=""/>
        <dsp:cNvSpPr/>
      </dsp:nvSpPr>
      <dsp:spPr>
        <a:xfrm>
          <a:off x="0" y="0"/>
          <a:ext cx="2103120" cy="45899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120" tIns="198120" rIns="198120" bIns="198120" numCol="1" spcCol="1270" anchor="t" anchorCtr="0">
          <a:noAutofit/>
        </a:bodyPr>
        <a:lstStyle/>
        <a:p>
          <a:pPr lvl="0" algn="l" defTabSz="2311400">
            <a:lnSpc>
              <a:spcPct val="90000"/>
            </a:lnSpc>
            <a:spcBef>
              <a:spcPct val="0"/>
            </a:spcBef>
            <a:spcAft>
              <a:spcPct val="35000"/>
            </a:spcAft>
          </a:pPr>
          <a:endParaRPr lang="mk-MK" sz="5200" kern="1200" dirty="0" smtClean="0"/>
        </a:p>
        <a:p>
          <a:pPr lvl="0" algn="l" defTabSz="2311400">
            <a:lnSpc>
              <a:spcPct val="90000"/>
            </a:lnSpc>
            <a:spcBef>
              <a:spcPct val="0"/>
            </a:spcBef>
            <a:spcAft>
              <a:spcPct val="35000"/>
            </a:spcAft>
          </a:pPr>
          <a:r>
            <a:rPr lang="mk-MK" sz="5200" kern="1200" dirty="0" smtClean="0"/>
            <a:t> Тужба</a:t>
          </a:r>
          <a:endParaRPr lang="en-US" sz="5200" kern="1200" dirty="0"/>
        </a:p>
      </dsp:txBody>
      <dsp:txXfrm>
        <a:off x="0" y="0"/>
        <a:ext cx="2103120" cy="4589901"/>
      </dsp:txXfrm>
    </dsp:sp>
    <dsp:sp modelId="{16ECB686-1D57-40E3-A6D4-B0DF3D10BEF4}">
      <dsp:nvSpPr>
        <dsp:cNvPr id="0" name=""/>
        <dsp:cNvSpPr/>
      </dsp:nvSpPr>
      <dsp:spPr>
        <a:xfrm>
          <a:off x="2260854" y="30984"/>
          <a:ext cx="8254746" cy="619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ctr" defTabSz="1200150">
            <a:lnSpc>
              <a:spcPct val="90000"/>
            </a:lnSpc>
            <a:spcBef>
              <a:spcPct val="0"/>
            </a:spcBef>
            <a:spcAft>
              <a:spcPct val="35000"/>
            </a:spcAft>
          </a:pPr>
          <a:r>
            <a:rPr lang="mk-MK" sz="2700" b="1" kern="1200" dirty="0" smtClean="0"/>
            <a:t>                                        Означување на судот</a:t>
          </a:r>
          <a:endParaRPr lang="en-US" sz="2700" b="1" kern="1200" dirty="0"/>
        </a:p>
      </dsp:txBody>
      <dsp:txXfrm>
        <a:off x="2260854" y="30984"/>
        <a:ext cx="8254746" cy="619681"/>
      </dsp:txXfrm>
    </dsp:sp>
    <dsp:sp modelId="{0A5A9A4B-D10D-47EF-80F5-2BD394B2DE86}">
      <dsp:nvSpPr>
        <dsp:cNvPr id="0" name=""/>
        <dsp:cNvSpPr/>
      </dsp:nvSpPr>
      <dsp:spPr>
        <a:xfrm>
          <a:off x="2103120" y="650665"/>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F26F0C-1292-4B7C-82DD-4197B1B6C051}">
      <dsp:nvSpPr>
        <dsp:cNvPr id="0" name=""/>
        <dsp:cNvSpPr/>
      </dsp:nvSpPr>
      <dsp:spPr>
        <a:xfrm>
          <a:off x="2260854" y="681649"/>
          <a:ext cx="8254746" cy="619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ctr" defTabSz="1200150">
            <a:lnSpc>
              <a:spcPct val="90000"/>
            </a:lnSpc>
            <a:spcBef>
              <a:spcPct val="0"/>
            </a:spcBef>
            <a:spcAft>
              <a:spcPct val="35000"/>
            </a:spcAft>
          </a:pPr>
          <a:r>
            <a:rPr lang="mk-MK" sz="2700" b="1" kern="1200" dirty="0" smtClean="0"/>
            <a:t>                  Странките</a:t>
          </a:r>
          <a:endParaRPr lang="en-US" sz="2700" b="1" kern="1200" dirty="0"/>
        </a:p>
      </dsp:txBody>
      <dsp:txXfrm>
        <a:off x="2260854" y="681649"/>
        <a:ext cx="8254746" cy="619681"/>
      </dsp:txXfrm>
    </dsp:sp>
    <dsp:sp modelId="{F67BF743-5190-4A86-A73E-ABAAA23AC735}">
      <dsp:nvSpPr>
        <dsp:cNvPr id="0" name=""/>
        <dsp:cNvSpPr/>
      </dsp:nvSpPr>
      <dsp:spPr>
        <a:xfrm>
          <a:off x="2103120" y="1301331"/>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83AC4B-7A00-4148-A66F-13526D47CFB6}">
      <dsp:nvSpPr>
        <dsp:cNvPr id="0" name=""/>
        <dsp:cNvSpPr/>
      </dsp:nvSpPr>
      <dsp:spPr>
        <a:xfrm>
          <a:off x="2260854" y="1332315"/>
          <a:ext cx="8254746" cy="619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ctr" defTabSz="1200150">
            <a:lnSpc>
              <a:spcPct val="90000"/>
            </a:lnSpc>
            <a:spcBef>
              <a:spcPct val="0"/>
            </a:spcBef>
            <a:spcAft>
              <a:spcPct val="35000"/>
            </a:spcAft>
          </a:pPr>
          <a:r>
            <a:rPr lang="mk-MK" sz="2700" b="1" kern="1200" dirty="0" smtClean="0"/>
            <a:t>           Основ</a:t>
          </a:r>
          <a:endParaRPr lang="en-US" sz="2700" b="1" kern="1200" dirty="0"/>
        </a:p>
      </dsp:txBody>
      <dsp:txXfrm>
        <a:off x="2260854" y="1332315"/>
        <a:ext cx="8254746" cy="619681"/>
      </dsp:txXfrm>
    </dsp:sp>
    <dsp:sp modelId="{81879498-4367-4C40-AFBF-57CFE8B986F6}">
      <dsp:nvSpPr>
        <dsp:cNvPr id="0" name=""/>
        <dsp:cNvSpPr/>
      </dsp:nvSpPr>
      <dsp:spPr>
        <a:xfrm>
          <a:off x="2103120" y="1951996"/>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F7A1EB-0664-459C-BA22-594664A9D89F}">
      <dsp:nvSpPr>
        <dsp:cNvPr id="0" name=""/>
        <dsp:cNvSpPr/>
      </dsp:nvSpPr>
      <dsp:spPr>
        <a:xfrm>
          <a:off x="2260854" y="1982980"/>
          <a:ext cx="8254746" cy="619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ctr" defTabSz="1200150">
            <a:lnSpc>
              <a:spcPct val="90000"/>
            </a:lnSpc>
            <a:spcBef>
              <a:spcPct val="0"/>
            </a:spcBef>
            <a:spcAft>
              <a:spcPct val="35000"/>
            </a:spcAft>
          </a:pPr>
          <a:r>
            <a:rPr lang="mk-MK" sz="2700" b="1" kern="1200" dirty="0" smtClean="0"/>
            <a:t>                                     Вредност на спорот</a:t>
          </a:r>
          <a:endParaRPr lang="en-US" sz="2700" b="1" kern="1200" dirty="0"/>
        </a:p>
      </dsp:txBody>
      <dsp:txXfrm>
        <a:off x="2260854" y="1982980"/>
        <a:ext cx="8254746" cy="619681"/>
      </dsp:txXfrm>
    </dsp:sp>
    <dsp:sp modelId="{849D16AE-A08B-4442-B440-4F9EC46D08B8}">
      <dsp:nvSpPr>
        <dsp:cNvPr id="0" name=""/>
        <dsp:cNvSpPr/>
      </dsp:nvSpPr>
      <dsp:spPr>
        <a:xfrm>
          <a:off x="2103120" y="2602662"/>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D9A549-BF98-4CCF-84BD-5096FD6165CD}">
      <dsp:nvSpPr>
        <dsp:cNvPr id="0" name=""/>
        <dsp:cNvSpPr/>
      </dsp:nvSpPr>
      <dsp:spPr>
        <a:xfrm>
          <a:off x="2260854" y="2633646"/>
          <a:ext cx="8254746" cy="619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ctr" defTabSz="1200150">
            <a:lnSpc>
              <a:spcPct val="90000"/>
            </a:lnSpc>
            <a:spcBef>
              <a:spcPct val="0"/>
            </a:spcBef>
            <a:spcAft>
              <a:spcPct val="35000"/>
            </a:spcAft>
          </a:pPr>
          <a:r>
            <a:rPr lang="mk-MK" sz="2700" b="1" kern="1200" dirty="0" smtClean="0"/>
            <a:t>               Реферат</a:t>
          </a:r>
          <a:endParaRPr lang="en-US" sz="2700" b="1" kern="1200" dirty="0"/>
        </a:p>
      </dsp:txBody>
      <dsp:txXfrm>
        <a:off x="2260854" y="2633646"/>
        <a:ext cx="8254746" cy="619681"/>
      </dsp:txXfrm>
    </dsp:sp>
    <dsp:sp modelId="{808C420D-4E2B-4634-BAD0-87FB328455AC}">
      <dsp:nvSpPr>
        <dsp:cNvPr id="0" name=""/>
        <dsp:cNvSpPr/>
      </dsp:nvSpPr>
      <dsp:spPr>
        <a:xfrm>
          <a:off x="2103120" y="3253327"/>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1BD86E-CE8F-489C-9026-565BB7743B55}">
      <dsp:nvSpPr>
        <dsp:cNvPr id="0" name=""/>
        <dsp:cNvSpPr/>
      </dsp:nvSpPr>
      <dsp:spPr>
        <a:xfrm>
          <a:off x="2260854" y="3284311"/>
          <a:ext cx="8254746" cy="619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ctr" defTabSz="1200150">
            <a:lnSpc>
              <a:spcPct val="90000"/>
            </a:lnSpc>
            <a:spcBef>
              <a:spcPct val="0"/>
            </a:spcBef>
            <a:spcAft>
              <a:spcPct val="35000"/>
            </a:spcAft>
          </a:pPr>
          <a:r>
            <a:rPr lang="mk-MK" sz="2700" b="1" kern="1200" dirty="0" smtClean="0"/>
            <a:t>            Докази</a:t>
          </a:r>
          <a:endParaRPr lang="en-US" sz="2700" b="1" kern="1200" dirty="0"/>
        </a:p>
      </dsp:txBody>
      <dsp:txXfrm>
        <a:off x="2260854" y="3284311"/>
        <a:ext cx="8254746" cy="619681"/>
      </dsp:txXfrm>
    </dsp:sp>
    <dsp:sp modelId="{388D00F0-11F3-49BC-B220-DE5CBE1E1B0D}">
      <dsp:nvSpPr>
        <dsp:cNvPr id="0" name=""/>
        <dsp:cNvSpPr/>
      </dsp:nvSpPr>
      <dsp:spPr>
        <a:xfrm>
          <a:off x="2103120" y="3903993"/>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D27083-84CE-4B95-A236-B109D41A156C}">
      <dsp:nvSpPr>
        <dsp:cNvPr id="0" name=""/>
        <dsp:cNvSpPr/>
      </dsp:nvSpPr>
      <dsp:spPr>
        <a:xfrm>
          <a:off x="2260854" y="3934977"/>
          <a:ext cx="8254746" cy="6196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lvl="0" algn="ctr" defTabSz="1200150">
            <a:lnSpc>
              <a:spcPct val="90000"/>
            </a:lnSpc>
            <a:spcBef>
              <a:spcPct val="0"/>
            </a:spcBef>
            <a:spcAft>
              <a:spcPct val="35000"/>
            </a:spcAft>
          </a:pPr>
          <a:r>
            <a:rPr lang="mk-MK" sz="2700" b="1" kern="1200" dirty="0" smtClean="0"/>
            <a:t>                                                 Тужбено барање - петитум</a:t>
          </a:r>
          <a:endParaRPr lang="en-US" sz="2700" b="1" kern="1200" dirty="0"/>
        </a:p>
      </dsp:txBody>
      <dsp:txXfrm>
        <a:off x="2260854" y="3934977"/>
        <a:ext cx="8254746" cy="619681"/>
      </dsp:txXfrm>
    </dsp:sp>
    <dsp:sp modelId="{659DA77A-D8FD-4D21-94E5-ABD178544B3F}">
      <dsp:nvSpPr>
        <dsp:cNvPr id="0" name=""/>
        <dsp:cNvSpPr/>
      </dsp:nvSpPr>
      <dsp:spPr>
        <a:xfrm>
          <a:off x="2103120" y="4554658"/>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A0D6EA-F069-4F21-A53F-EE86EB477390}">
      <dsp:nvSpPr>
        <dsp:cNvPr id="0" name=""/>
        <dsp:cNvSpPr/>
      </dsp:nvSpPr>
      <dsp:spPr>
        <a:xfrm rot="5400000">
          <a:off x="332731" y="1092854"/>
          <a:ext cx="1709234"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E70AF7-0BAB-4531-999F-74CB7F8279E2}">
      <dsp:nvSpPr>
        <dsp:cNvPr id="0" name=""/>
        <dsp:cNvSpPr/>
      </dsp:nvSpPr>
      <dsp:spPr>
        <a:xfrm>
          <a:off x="386255" y="1663"/>
          <a:ext cx="2968044"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mk-MK" sz="2600" kern="1200" dirty="0" smtClean="0"/>
            <a:t>Евидентирање </a:t>
          </a:r>
          <a:r>
            <a:rPr lang="mk-MK" sz="2600" kern="1200" dirty="0" smtClean="0"/>
            <a:t>на прием</a:t>
          </a:r>
          <a:endParaRPr lang="en-US" sz="2600" kern="1200" dirty="0"/>
        </a:p>
      </dsp:txBody>
      <dsp:txXfrm>
        <a:off x="426484" y="41892"/>
        <a:ext cx="2887586" cy="1293053"/>
      </dsp:txXfrm>
    </dsp:sp>
    <dsp:sp modelId="{6C481B63-119D-48A1-8CBD-30A05CBDBBDB}">
      <dsp:nvSpPr>
        <dsp:cNvPr id="0" name=""/>
        <dsp:cNvSpPr/>
      </dsp:nvSpPr>
      <dsp:spPr>
        <a:xfrm rot="5400000">
          <a:off x="332731" y="2809744"/>
          <a:ext cx="1709234"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23B50BA-C27B-4D50-87FF-A569344B7A16}">
      <dsp:nvSpPr>
        <dsp:cNvPr id="0" name=""/>
        <dsp:cNvSpPr/>
      </dsp:nvSpPr>
      <dsp:spPr>
        <a:xfrm>
          <a:off x="344214" y="1718553"/>
          <a:ext cx="3052126"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rot lat="0" lon="21299999" rev="0"/>
          </a:camera>
          <a:lightRig rig="threePt" dir="t"/>
        </a:scene3d>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mk-MK" sz="2600" kern="1200" dirty="0" smtClean="0"/>
            <a:t>Автоматска распределба</a:t>
          </a:r>
          <a:endParaRPr lang="en-US" sz="2600" kern="1200" dirty="0"/>
        </a:p>
      </dsp:txBody>
      <dsp:txXfrm>
        <a:off x="384443" y="1758782"/>
        <a:ext cx="2971668" cy="1293053"/>
      </dsp:txXfrm>
    </dsp:sp>
    <dsp:sp modelId="{3E1A1836-4D95-4DCB-9B8A-A90E6A80F0AF}">
      <dsp:nvSpPr>
        <dsp:cNvPr id="0" name=""/>
        <dsp:cNvSpPr/>
      </dsp:nvSpPr>
      <dsp:spPr>
        <a:xfrm>
          <a:off x="1192768" y="3668189"/>
          <a:ext cx="3511441"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079192-9FEF-431C-992C-70FBA122179C}">
      <dsp:nvSpPr>
        <dsp:cNvPr id="0" name=""/>
        <dsp:cNvSpPr/>
      </dsp:nvSpPr>
      <dsp:spPr>
        <a:xfrm>
          <a:off x="249613" y="3435442"/>
          <a:ext cx="3241327"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mk-MK" sz="2600" kern="1200" dirty="0" smtClean="0"/>
            <a:t>Формирање на предмет кој се предава кај судијата</a:t>
          </a:r>
          <a:endParaRPr lang="en-US" sz="2600" kern="1200" dirty="0"/>
        </a:p>
      </dsp:txBody>
      <dsp:txXfrm>
        <a:off x="289842" y="3475671"/>
        <a:ext cx="3160869" cy="1293053"/>
      </dsp:txXfrm>
    </dsp:sp>
    <dsp:sp modelId="{1F9DD509-D39C-40B2-AD83-34A49A110740}">
      <dsp:nvSpPr>
        <dsp:cNvPr id="0" name=""/>
        <dsp:cNvSpPr/>
      </dsp:nvSpPr>
      <dsp:spPr>
        <a:xfrm rot="16200000">
          <a:off x="3853420" y="2809744"/>
          <a:ext cx="1709234"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F46D170-29E3-4949-8EB4-D68359ECAD84}">
      <dsp:nvSpPr>
        <dsp:cNvPr id="0" name=""/>
        <dsp:cNvSpPr/>
      </dsp:nvSpPr>
      <dsp:spPr>
        <a:xfrm>
          <a:off x="4246372" y="3435442"/>
          <a:ext cx="2289186"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mk-MK" sz="2600" kern="1200" smtClean="0"/>
            <a:t>Прием на одговор на тужба</a:t>
          </a:r>
          <a:endParaRPr lang="en-US" sz="2600" kern="1200" dirty="0"/>
        </a:p>
      </dsp:txBody>
      <dsp:txXfrm>
        <a:off x="4286601" y="3475671"/>
        <a:ext cx="2208728" cy="1293053"/>
      </dsp:txXfrm>
    </dsp:sp>
    <dsp:sp modelId="{07E1D3DE-8E7A-4993-AEA4-AC07522ADD82}">
      <dsp:nvSpPr>
        <dsp:cNvPr id="0" name=""/>
        <dsp:cNvSpPr/>
      </dsp:nvSpPr>
      <dsp:spPr>
        <a:xfrm rot="16200000">
          <a:off x="3853420" y="1092854"/>
          <a:ext cx="1709234"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A9A1E37-AF86-4572-B628-B368F9C84DA2}">
      <dsp:nvSpPr>
        <dsp:cNvPr id="0" name=""/>
        <dsp:cNvSpPr/>
      </dsp:nvSpPr>
      <dsp:spPr>
        <a:xfrm>
          <a:off x="4246372" y="1718553"/>
          <a:ext cx="2289186"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mk-MK" sz="2600" kern="1200" dirty="0" smtClean="0"/>
            <a:t>Достава на тужбата на одговор</a:t>
          </a:r>
          <a:endParaRPr lang="en-US" sz="2600" kern="1200" dirty="0"/>
        </a:p>
      </dsp:txBody>
      <dsp:txXfrm>
        <a:off x="4286601" y="1758782"/>
        <a:ext cx="2208728" cy="1293053"/>
      </dsp:txXfrm>
    </dsp:sp>
    <dsp:sp modelId="{B61A350D-A3C9-41FB-8A1B-C344BF21A354}">
      <dsp:nvSpPr>
        <dsp:cNvPr id="0" name=""/>
        <dsp:cNvSpPr/>
      </dsp:nvSpPr>
      <dsp:spPr>
        <a:xfrm>
          <a:off x="4711865" y="234409"/>
          <a:ext cx="3503113"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0A43A-9CDC-4681-B698-E11DD4F2B02F}">
      <dsp:nvSpPr>
        <dsp:cNvPr id="0" name=""/>
        <dsp:cNvSpPr/>
      </dsp:nvSpPr>
      <dsp:spPr>
        <a:xfrm>
          <a:off x="4246372" y="1663"/>
          <a:ext cx="2289186"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mk-MK" sz="2600" kern="1200" dirty="0" smtClean="0"/>
            <a:t>Претходно испитување на тужбата</a:t>
          </a:r>
          <a:endParaRPr lang="en-US" sz="2600" kern="1200" dirty="0"/>
        </a:p>
      </dsp:txBody>
      <dsp:txXfrm>
        <a:off x="4286601" y="41892"/>
        <a:ext cx="2208728" cy="1293053"/>
      </dsp:txXfrm>
    </dsp:sp>
    <dsp:sp modelId="{371C59DB-98F7-4289-8263-5EDE393EE7EA}">
      <dsp:nvSpPr>
        <dsp:cNvPr id="0" name=""/>
        <dsp:cNvSpPr/>
      </dsp:nvSpPr>
      <dsp:spPr>
        <a:xfrm rot="5400000">
          <a:off x="7365753" y="1092854"/>
          <a:ext cx="1709234"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332C85-4CF7-4CE6-8D14-A0399B0A69B0}">
      <dsp:nvSpPr>
        <dsp:cNvPr id="0" name=""/>
        <dsp:cNvSpPr/>
      </dsp:nvSpPr>
      <dsp:spPr>
        <a:xfrm>
          <a:off x="7290990" y="1663"/>
          <a:ext cx="3224616"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mk-MK" sz="2600" kern="1200" dirty="0" smtClean="0"/>
            <a:t>Подготвително рочиште</a:t>
          </a:r>
          <a:endParaRPr lang="en-US" sz="2600" kern="1200" dirty="0"/>
        </a:p>
      </dsp:txBody>
      <dsp:txXfrm>
        <a:off x="7331219" y="41892"/>
        <a:ext cx="3144158" cy="1293053"/>
      </dsp:txXfrm>
    </dsp:sp>
    <dsp:sp modelId="{8BCF7BBD-2C85-4A41-8D5F-3E958D21F102}">
      <dsp:nvSpPr>
        <dsp:cNvPr id="0" name=""/>
        <dsp:cNvSpPr/>
      </dsp:nvSpPr>
      <dsp:spPr>
        <a:xfrm rot="5400000">
          <a:off x="7365753" y="2809744"/>
          <a:ext cx="1709234"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648FC4-77C2-44AB-92B7-E9CC9703958D}">
      <dsp:nvSpPr>
        <dsp:cNvPr id="0" name=""/>
        <dsp:cNvSpPr/>
      </dsp:nvSpPr>
      <dsp:spPr>
        <a:xfrm>
          <a:off x="7290990" y="1718553"/>
          <a:ext cx="3224616"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mk-MK" sz="2600" kern="1200" dirty="0" smtClean="0"/>
            <a:t>Главна расправа</a:t>
          </a:r>
          <a:endParaRPr lang="en-US" sz="2600" kern="1200" dirty="0"/>
        </a:p>
      </dsp:txBody>
      <dsp:txXfrm>
        <a:off x="7331219" y="1758782"/>
        <a:ext cx="3144158" cy="1293053"/>
      </dsp:txXfrm>
    </dsp:sp>
    <dsp:sp modelId="{53EA1E5E-6DCE-4614-800C-4954FFAA570F}">
      <dsp:nvSpPr>
        <dsp:cNvPr id="0" name=""/>
        <dsp:cNvSpPr/>
      </dsp:nvSpPr>
      <dsp:spPr>
        <a:xfrm>
          <a:off x="7367197" y="3435442"/>
          <a:ext cx="3072202"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mk-MK" sz="2600" kern="1200" dirty="0" smtClean="0"/>
            <a:t>Донесување и објавување на одлуката</a:t>
          </a:r>
          <a:endParaRPr lang="en-US" sz="2600" kern="1200" dirty="0"/>
        </a:p>
      </dsp:txBody>
      <dsp:txXfrm>
        <a:off x="7407426" y="3475671"/>
        <a:ext cx="2991744" cy="12930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A0D6EA-F069-4F21-A53F-EE86EB477390}">
      <dsp:nvSpPr>
        <dsp:cNvPr id="0" name=""/>
        <dsp:cNvSpPr/>
      </dsp:nvSpPr>
      <dsp:spPr>
        <a:xfrm rot="5400000">
          <a:off x="332731" y="1092854"/>
          <a:ext cx="1709234"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E70AF7-0BAB-4531-999F-74CB7F8279E2}">
      <dsp:nvSpPr>
        <dsp:cNvPr id="0" name=""/>
        <dsp:cNvSpPr/>
      </dsp:nvSpPr>
      <dsp:spPr>
        <a:xfrm>
          <a:off x="386255" y="1663"/>
          <a:ext cx="2968044"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k-MK" sz="1700" kern="1200" dirty="0" smtClean="0"/>
            <a:t>Писмено изготвување на одлуката</a:t>
          </a:r>
          <a:endParaRPr lang="en-US" sz="1700" kern="1200" dirty="0"/>
        </a:p>
      </dsp:txBody>
      <dsp:txXfrm>
        <a:off x="426484" y="41892"/>
        <a:ext cx="2887586" cy="1293053"/>
      </dsp:txXfrm>
    </dsp:sp>
    <dsp:sp modelId="{6C481B63-119D-48A1-8CBD-30A05CBDBBDB}">
      <dsp:nvSpPr>
        <dsp:cNvPr id="0" name=""/>
        <dsp:cNvSpPr/>
      </dsp:nvSpPr>
      <dsp:spPr>
        <a:xfrm rot="5400000">
          <a:off x="332731" y="2809744"/>
          <a:ext cx="1709234"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23B50BA-C27B-4D50-87FF-A569344B7A16}">
      <dsp:nvSpPr>
        <dsp:cNvPr id="0" name=""/>
        <dsp:cNvSpPr/>
      </dsp:nvSpPr>
      <dsp:spPr>
        <a:xfrm>
          <a:off x="344214" y="1718553"/>
          <a:ext cx="3052126"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a:scene3d>
          <a:camera prst="orthographicFront">
            <a:rot lat="0" lon="21299999" rev="0"/>
          </a:camera>
          <a:lightRig rig="threePt" dir="t"/>
        </a:scene3d>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k-MK" sz="1700" kern="1200" dirty="0" smtClean="0"/>
            <a:t>Достава</a:t>
          </a:r>
          <a:endParaRPr lang="en-US" sz="1700" kern="1200" dirty="0"/>
        </a:p>
      </dsp:txBody>
      <dsp:txXfrm>
        <a:off x="384443" y="1758782"/>
        <a:ext cx="2971668" cy="1293053"/>
      </dsp:txXfrm>
    </dsp:sp>
    <dsp:sp modelId="{3E1A1836-4D95-4DCB-9B8A-A90E6A80F0AF}">
      <dsp:nvSpPr>
        <dsp:cNvPr id="0" name=""/>
        <dsp:cNvSpPr/>
      </dsp:nvSpPr>
      <dsp:spPr>
        <a:xfrm>
          <a:off x="1192768" y="3668189"/>
          <a:ext cx="3511441"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079192-9FEF-431C-992C-70FBA122179C}">
      <dsp:nvSpPr>
        <dsp:cNvPr id="0" name=""/>
        <dsp:cNvSpPr/>
      </dsp:nvSpPr>
      <dsp:spPr>
        <a:xfrm>
          <a:off x="249613" y="3435442"/>
          <a:ext cx="3241327"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k-MK" sz="1700" kern="1200" dirty="0" smtClean="0"/>
            <a:t>Жалба</a:t>
          </a:r>
          <a:endParaRPr lang="en-US" sz="1700" kern="1200" dirty="0"/>
        </a:p>
      </dsp:txBody>
      <dsp:txXfrm>
        <a:off x="289842" y="3475671"/>
        <a:ext cx="3160869" cy="1293053"/>
      </dsp:txXfrm>
    </dsp:sp>
    <dsp:sp modelId="{1F9DD509-D39C-40B2-AD83-34A49A110740}">
      <dsp:nvSpPr>
        <dsp:cNvPr id="0" name=""/>
        <dsp:cNvSpPr/>
      </dsp:nvSpPr>
      <dsp:spPr>
        <a:xfrm rot="16200000">
          <a:off x="3853420" y="2809744"/>
          <a:ext cx="1709234"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F46D170-29E3-4949-8EB4-D68359ECAD84}">
      <dsp:nvSpPr>
        <dsp:cNvPr id="0" name=""/>
        <dsp:cNvSpPr/>
      </dsp:nvSpPr>
      <dsp:spPr>
        <a:xfrm>
          <a:off x="4246372" y="3435442"/>
          <a:ext cx="2289186"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k-MK" sz="1700" kern="1200" dirty="0" smtClean="0"/>
            <a:t>Постапување на првостепениот суд по жалба</a:t>
          </a:r>
          <a:endParaRPr lang="en-US" sz="1700" kern="1200" dirty="0"/>
        </a:p>
      </dsp:txBody>
      <dsp:txXfrm>
        <a:off x="4286601" y="3475671"/>
        <a:ext cx="2208728" cy="1293053"/>
      </dsp:txXfrm>
    </dsp:sp>
    <dsp:sp modelId="{07E1D3DE-8E7A-4993-AEA4-AC07522ADD82}">
      <dsp:nvSpPr>
        <dsp:cNvPr id="0" name=""/>
        <dsp:cNvSpPr/>
      </dsp:nvSpPr>
      <dsp:spPr>
        <a:xfrm rot="16200000">
          <a:off x="3853420" y="1092854"/>
          <a:ext cx="1709234"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A9A1E37-AF86-4572-B628-B368F9C84DA2}">
      <dsp:nvSpPr>
        <dsp:cNvPr id="0" name=""/>
        <dsp:cNvSpPr/>
      </dsp:nvSpPr>
      <dsp:spPr>
        <a:xfrm>
          <a:off x="4246372" y="1718553"/>
          <a:ext cx="2289186"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k-MK" sz="1700" kern="1200" dirty="0" smtClean="0"/>
            <a:t>Одговор на жалба</a:t>
          </a:r>
          <a:endParaRPr lang="en-US" sz="1700" kern="1200" dirty="0"/>
        </a:p>
      </dsp:txBody>
      <dsp:txXfrm>
        <a:off x="4286601" y="1758782"/>
        <a:ext cx="2208728" cy="1293053"/>
      </dsp:txXfrm>
    </dsp:sp>
    <dsp:sp modelId="{B61A350D-A3C9-41FB-8A1B-C344BF21A354}">
      <dsp:nvSpPr>
        <dsp:cNvPr id="0" name=""/>
        <dsp:cNvSpPr/>
      </dsp:nvSpPr>
      <dsp:spPr>
        <a:xfrm>
          <a:off x="4711865" y="234409"/>
          <a:ext cx="3503113"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00A43A-9CDC-4681-B698-E11DD4F2B02F}">
      <dsp:nvSpPr>
        <dsp:cNvPr id="0" name=""/>
        <dsp:cNvSpPr/>
      </dsp:nvSpPr>
      <dsp:spPr>
        <a:xfrm>
          <a:off x="4246372" y="1663"/>
          <a:ext cx="2289186"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k-MK" sz="1700" kern="1200" dirty="0" smtClean="0"/>
            <a:t>Доставување на списите до второстепениот суд</a:t>
          </a:r>
          <a:endParaRPr lang="en-US" sz="1700" kern="1200" dirty="0"/>
        </a:p>
      </dsp:txBody>
      <dsp:txXfrm>
        <a:off x="4286601" y="41892"/>
        <a:ext cx="2208728" cy="1293053"/>
      </dsp:txXfrm>
    </dsp:sp>
    <dsp:sp modelId="{371C59DB-98F7-4289-8263-5EDE393EE7EA}">
      <dsp:nvSpPr>
        <dsp:cNvPr id="0" name=""/>
        <dsp:cNvSpPr/>
      </dsp:nvSpPr>
      <dsp:spPr>
        <a:xfrm rot="5400000">
          <a:off x="7365753" y="1092854"/>
          <a:ext cx="1709234"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332C85-4CF7-4CE6-8D14-A0399B0A69B0}">
      <dsp:nvSpPr>
        <dsp:cNvPr id="0" name=""/>
        <dsp:cNvSpPr/>
      </dsp:nvSpPr>
      <dsp:spPr>
        <a:xfrm>
          <a:off x="7290990" y="1663"/>
          <a:ext cx="3224616"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k-MK" sz="1700" kern="1200" dirty="0" smtClean="0"/>
            <a:t>Одлучување на второстепениот суд</a:t>
          </a:r>
        </a:p>
        <a:p>
          <a:pPr lvl="0" algn="ctr" defTabSz="755650">
            <a:lnSpc>
              <a:spcPct val="90000"/>
            </a:lnSpc>
            <a:spcBef>
              <a:spcPct val="0"/>
            </a:spcBef>
            <a:spcAft>
              <a:spcPct val="35000"/>
            </a:spcAft>
          </a:pPr>
          <a:r>
            <a:rPr lang="mk-MK" sz="1700" kern="1200" dirty="0" smtClean="0"/>
            <a:t>-нејавна седница</a:t>
          </a:r>
        </a:p>
        <a:p>
          <a:pPr lvl="0" algn="ctr" defTabSz="755650">
            <a:lnSpc>
              <a:spcPct val="90000"/>
            </a:lnSpc>
            <a:spcBef>
              <a:spcPct val="0"/>
            </a:spcBef>
            <a:spcAft>
              <a:spcPct val="35000"/>
            </a:spcAft>
          </a:pPr>
          <a:r>
            <a:rPr lang="mk-MK" sz="1700" kern="1200" dirty="0" smtClean="0"/>
            <a:t>-расправа</a:t>
          </a:r>
          <a:endParaRPr lang="en-US" sz="1700" kern="1200" dirty="0"/>
        </a:p>
      </dsp:txBody>
      <dsp:txXfrm>
        <a:off x="7331219" y="41892"/>
        <a:ext cx="3144158" cy="1293053"/>
      </dsp:txXfrm>
    </dsp:sp>
    <dsp:sp modelId="{8BCF7BBD-2C85-4A41-8D5F-3E958D21F102}">
      <dsp:nvSpPr>
        <dsp:cNvPr id="0" name=""/>
        <dsp:cNvSpPr/>
      </dsp:nvSpPr>
      <dsp:spPr>
        <a:xfrm rot="5400000">
          <a:off x="7365753" y="2809744"/>
          <a:ext cx="1709234" cy="206026"/>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648FC4-77C2-44AB-92B7-E9CC9703958D}">
      <dsp:nvSpPr>
        <dsp:cNvPr id="0" name=""/>
        <dsp:cNvSpPr/>
      </dsp:nvSpPr>
      <dsp:spPr>
        <a:xfrm>
          <a:off x="7290990" y="1718553"/>
          <a:ext cx="3224616"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k-MK" sz="1700" kern="1200" dirty="0" smtClean="0"/>
            <a:t>Списите се враќаат во првостепениот суд</a:t>
          </a:r>
          <a:endParaRPr lang="en-US" sz="1700" kern="1200" dirty="0"/>
        </a:p>
      </dsp:txBody>
      <dsp:txXfrm>
        <a:off x="7331219" y="1758782"/>
        <a:ext cx="3144158" cy="1293053"/>
      </dsp:txXfrm>
    </dsp:sp>
    <dsp:sp modelId="{53EA1E5E-6DCE-4614-800C-4954FFAA570F}">
      <dsp:nvSpPr>
        <dsp:cNvPr id="0" name=""/>
        <dsp:cNvSpPr/>
      </dsp:nvSpPr>
      <dsp:spPr>
        <a:xfrm>
          <a:off x="7367197" y="3435442"/>
          <a:ext cx="3072202" cy="1373511"/>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mk-MK" sz="1700" kern="1200" dirty="0" smtClean="0"/>
            <a:t>Ревизија</a:t>
          </a:r>
          <a:endParaRPr lang="en-US" sz="1700" kern="1200" dirty="0"/>
        </a:p>
      </dsp:txBody>
      <dsp:txXfrm>
        <a:off x="7407426" y="3475671"/>
        <a:ext cx="2991744" cy="12930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3D4A7F-D9F8-4EBB-97D9-644122AC7EE8}">
      <dsp:nvSpPr>
        <dsp:cNvPr id="0" name=""/>
        <dsp:cNvSpPr/>
      </dsp:nvSpPr>
      <dsp:spPr>
        <a:xfrm>
          <a:off x="0" y="0"/>
          <a:ext cx="10515600" cy="0"/>
        </a:xfrm>
        <a:prstGeom prst="line">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B111F1-2B3E-4AC6-B9F2-281510FD7613}">
      <dsp:nvSpPr>
        <dsp:cNvPr id="0" name=""/>
        <dsp:cNvSpPr/>
      </dsp:nvSpPr>
      <dsp:spPr>
        <a:xfrm>
          <a:off x="0" y="0"/>
          <a:ext cx="2103120" cy="4351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a:lnSpc>
              <a:spcPct val="90000"/>
            </a:lnSpc>
            <a:spcBef>
              <a:spcPct val="0"/>
            </a:spcBef>
            <a:spcAft>
              <a:spcPct val="35000"/>
            </a:spcAft>
          </a:pPr>
          <a:endParaRPr lang="mk-MK" sz="3300" kern="1200" dirty="0" smtClean="0"/>
        </a:p>
        <a:p>
          <a:pPr lvl="0" algn="l" defTabSz="1466850">
            <a:lnSpc>
              <a:spcPct val="90000"/>
            </a:lnSpc>
            <a:spcBef>
              <a:spcPct val="0"/>
            </a:spcBef>
            <a:spcAft>
              <a:spcPct val="35000"/>
            </a:spcAft>
          </a:pPr>
          <a:endParaRPr lang="mk-MK" sz="3300" kern="1200" dirty="0" smtClean="0"/>
        </a:p>
        <a:p>
          <a:pPr lvl="0" algn="l" defTabSz="1466850">
            <a:lnSpc>
              <a:spcPct val="90000"/>
            </a:lnSpc>
            <a:spcBef>
              <a:spcPct val="0"/>
            </a:spcBef>
            <a:spcAft>
              <a:spcPct val="35000"/>
            </a:spcAft>
          </a:pPr>
          <a:r>
            <a:rPr lang="mk-MK" sz="3300" b="1" kern="1200" dirty="0" smtClean="0"/>
            <a:t>Парнични предмети</a:t>
          </a:r>
          <a:endParaRPr lang="en-US" sz="3300" b="1" kern="1200" dirty="0"/>
        </a:p>
      </dsp:txBody>
      <dsp:txXfrm>
        <a:off x="0" y="0"/>
        <a:ext cx="2103120" cy="4351338"/>
      </dsp:txXfrm>
    </dsp:sp>
    <dsp:sp modelId="{0F6C3628-A358-45F0-BD1C-E8CE25350AB4}">
      <dsp:nvSpPr>
        <dsp:cNvPr id="0" name=""/>
        <dsp:cNvSpPr/>
      </dsp:nvSpPr>
      <dsp:spPr>
        <a:xfrm>
          <a:off x="2260854" y="67989"/>
          <a:ext cx="825474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lvl="0" algn="l" defTabSz="1911350">
            <a:lnSpc>
              <a:spcPct val="90000"/>
            </a:lnSpc>
            <a:spcBef>
              <a:spcPct val="0"/>
            </a:spcBef>
            <a:spcAft>
              <a:spcPct val="35000"/>
            </a:spcAft>
          </a:pPr>
          <a:r>
            <a:rPr lang="mk-MK" sz="4300" kern="1200" dirty="0" smtClean="0"/>
            <a:t>П1-тужби за имотни спорови</a:t>
          </a:r>
          <a:endParaRPr lang="en-US" sz="4300" kern="1200" dirty="0"/>
        </a:p>
      </dsp:txBody>
      <dsp:txXfrm>
        <a:off x="2260854" y="67989"/>
        <a:ext cx="8254746" cy="1359793"/>
      </dsp:txXfrm>
    </dsp:sp>
    <dsp:sp modelId="{0880A76B-8D0A-446B-ACCC-9884FECB9DE7}">
      <dsp:nvSpPr>
        <dsp:cNvPr id="0" name=""/>
        <dsp:cNvSpPr/>
      </dsp:nvSpPr>
      <dsp:spPr>
        <a:xfrm>
          <a:off x="2103120" y="1427782"/>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943FC3-8330-45C0-BD1E-6F9758964A43}">
      <dsp:nvSpPr>
        <dsp:cNvPr id="0" name=""/>
        <dsp:cNvSpPr/>
      </dsp:nvSpPr>
      <dsp:spPr>
        <a:xfrm>
          <a:off x="2260854" y="1495772"/>
          <a:ext cx="825474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lvl="0" algn="l" defTabSz="1911350">
            <a:lnSpc>
              <a:spcPct val="90000"/>
            </a:lnSpc>
            <a:spcBef>
              <a:spcPct val="0"/>
            </a:spcBef>
            <a:spcAft>
              <a:spcPct val="35000"/>
            </a:spcAft>
          </a:pPr>
          <a:r>
            <a:rPr lang="mk-MK" sz="4300" kern="1200" dirty="0" smtClean="0"/>
            <a:t>П2-тужби за семејни спорови</a:t>
          </a:r>
          <a:endParaRPr lang="en-US" sz="4300" kern="1200" dirty="0"/>
        </a:p>
      </dsp:txBody>
      <dsp:txXfrm>
        <a:off x="2260854" y="1495772"/>
        <a:ext cx="8254746" cy="1359793"/>
      </dsp:txXfrm>
    </dsp:sp>
    <dsp:sp modelId="{8DF181AB-83C0-48C6-B05A-9C64BB00E824}">
      <dsp:nvSpPr>
        <dsp:cNvPr id="0" name=""/>
        <dsp:cNvSpPr/>
      </dsp:nvSpPr>
      <dsp:spPr>
        <a:xfrm>
          <a:off x="2103120" y="2855565"/>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D1E359-522B-4965-A356-5F9E60832AC7}">
      <dsp:nvSpPr>
        <dsp:cNvPr id="0" name=""/>
        <dsp:cNvSpPr/>
      </dsp:nvSpPr>
      <dsp:spPr>
        <a:xfrm>
          <a:off x="2260854" y="2923555"/>
          <a:ext cx="825474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lvl="0" algn="l" defTabSz="1911350">
            <a:lnSpc>
              <a:spcPct val="90000"/>
            </a:lnSpc>
            <a:spcBef>
              <a:spcPct val="0"/>
            </a:spcBef>
            <a:spcAft>
              <a:spcPct val="35000"/>
            </a:spcAft>
          </a:pPr>
          <a:r>
            <a:rPr lang="mk-MK" sz="4300" kern="1200" dirty="0" smtClean="0"/>
            <a:t>П3-тужби за имот стекнат во брак</a:t>
          </a:r>
          <a:endParaRPr lang="en-US" sz="4300" kern="1200" dirty="0"/>
        </a:p>
      </dsp:txBody>
      <dsp:txXfrm>
        <a:off x="2260854" y="2923555"/>
        <a:ext cx="8254746" cy="1359793"/>
      </dsp:txXfrm>
    </dsp:sp>
    <dsp:sp modelId="{1BA7F84F-7B82-4D33-821F-314473898B50}">
      <dsp:nvSpPr>
        <dsp:cNvPr id="0" name=""/>
        <dsp:cNvSpPr/>
      </dsp:nvSpPr>
      <dsp:spPr>
        <a:xfrm>
          <a:off x="2103120" y="4283348"/>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153108-9A8E-4DCC-B4AF-9E33218BD6FC}">
      <dsp:nvSpPr>
        <dsp:cNvPr id="0" name=""/>
        <dsp:cNvSpPr/>
      </dsp:nvSpPr>
      <dsp:spPr>
        <a:xfrm>
          <a:off x="0" y="0"/>
          <a:ext cx="10471483" cy="0"/>
        </a:xfrm>
        <a:prstGeom prst="line">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06C6B2-8566-49B3-A3E8-99AF194B3427}">
      <dsp:nvSpPr>
        <dsp:cNvPr id="0" name=""/>
        <dsp:cNvSpPr/>
      </dsp:nvSpPr>
      <dsp:spPr>
        <a:xfrm>
          <a:off x="0" y="0"/>
          <a:ext cx="2094296" cy="42575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7170" tIns="217170" rIns="217170" bIns="217170" numCol="1" spcCol="1270" anchor="t" anchorCtr="0">
          <a:noAutofit/>
        </a:bodyPr>
        <a:lstStyle/>
        <a:p>
          <a:pPr lvl="0" algn="l" defTabSz="2533650">
            <a:lnSpc>
              <a:spcPct val="90000"/>
            </a:lnSpc>
            <a:spcBef>
              <a:spcPct val="0"/>
            </a:spcBef>
            <a:spcAft>
              <a:spcPct val="35000"/>
            </a:spcAft>
          </a:pPr>
          <a:endParaRPr lang="en-US" sz="5700" kern="1200" dirty="0"/>
        </a:p>
      </dsp:txBody>
      <dsp:txXfrm>
        <a:off x="0" y="0"/>
        <a:ext cx="2094296" cy="4257541"/>
      </dsp:txXfrm>
    </dsp:sp>
    <dsp:sp modelId="{3802E14C-64F5-4016-B2CC-3A8F2677A91B}">
      <dsp:nvSpPr>
        <dsp:cNvPr id="0" name=""/>
        <dsp:cNvSpPr/>
      </dsp:nvSpPr>
      <dsp:spPr>
        <a:xfrm>
          <a:off x="2251368" y="66524"/>
          <a:ext cx="8220114" cy="1330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lvl="0" algn="l" defTabSz="1644650">
            <a:lnSpc>
              <a:spcPct val="90000"/>
            </a:lnSpc>
            <a:spcBef>
              <a:spcPct val="0"/>
            </a:spcBef>
            <a:spcAft>
              <a:spcPct val="35000"/>
            </a:spcAft>
          </a:pPr>
          <a:r>
            <a:rPr lang="mk-MK" sz="3700" kern="1200" dirty="0" smtClean="0"/>
            <a:t>РО-тужби за работни односи</a:t>
          </a:r>
          <a:endParaRPr lang="en-US" sz="3700" kern="1200" dirty="0"/>
        </a:p>
      </dsp:txBody>
      <dsp:txXfrm>
        <a:off x="2251368" y="66524"/>
        <a:ext cx="8220114" cy="1330481"/>
      </dsp:txXfrm>
    </dsp:sp>
    <dsp:sp modelId="{536F06E2-BAC6-46B3-BE9F-FEE1876A2FB5}">
      <dsp:nvSpPr>
        <dsp:cNvPr id="0" name=""/>
        <dsp:cNvSpPr/>
      </dsp:nvSpPr>
      <dsp:spPr>
        <a:xfrm>
          <a:off x="2094296" y="1397005"/>
          <a:ext cx="8377186"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771171-5D1B-44D9-9030-CCD44A73C4E6}">
      <dsp:nvSpPr>
        <dsp:cNvPr id="0" name=""/>
        <dsp:cNvSpPr/>
      </dsp:nvSpPr>
      <dsp:spPr>
        <a:xfrm>
          <a:off x="2251368" y="1463529"/>
          <a:ext cx="8220114" cy="1330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lvl="0" algn="l" defTabSz="1644650">
            <a:lnSpc>
              <a:spcPct val="90000"/>
            </a:lnSpc>
            <a:spcBef>
              <a:spcPct val="0"/>
            </a:spcBef>
            <a:spcAft>
              <a:spcPct val="35000"/>
            </a:spcAft>
          </a:pPr>
          <a:r>
            <a:rPr lang="mk-MK" sz="3700" kern="1200" dirty="0" smtClean="0"/>
            <a:t>ТС-тужби за спорови помеѓу правни лица</a:t>
          </a:r>
          <a:endParaRPr lang="en-US" sz="3700" kern="1200" dirty="0"/>
        </a:p>
      </dsp:txBody>
      <dsp:txXfrm>
        <a:off x="2251368" y="1463529"/>
        <a:ext cx="8220114" cy="1330481"/>
      </dsp:txXfrm>
    </dsp:sp>
    <dsp:sp modelId="{000E10F7-A2C6-478F-ACAF-D3A1C5A85CCF}">
      <dsp:nvSpPr>
        <dsp:cNvPr id="0" name=""/>
        <dsp:cNvSpPr/>
      </dsp:nvSpPr>
      <dsp:spPr>
        <a:xfrm>
          <a:off x="2094296" y="2794011"/>
          <a:ext cx="8377186"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7161F0-7C72-4F3D-AB40-5266C39CE01D}">
      <dsp:nvSpPr>
        <dsp:cNvPr id="0" name=""/>
        <dsp:cNvSpPr/>
      </dsp:nvSpPr>
      <dsp:spPr>
        <a:xfrm>
          <a:off x="2251368" y="2860535"/>
          <a:ext cx="8220114" cy="13304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lvl="0" algn="l" defTabSz="1644650">
            <a:lnSpc>
              <a:spcPct val="90000"/>
            </a:lnSpc>
            <a:spcBef>
              <a:spcPct val="0"/>
            </a:spcBef>
            <a:spcAft>
              <a:spcPct val="35000"/>
            </a:spcAft>
          </a:pPr>
          <a:r>
            <a:rPr lang="mk-MK" sz="3700" kern="1200" dirty="0" smtClean="0"/>
            <a:t>ВПП-вонпарнични предмети</a:t>
          </a:r>
          <a:endParaRPr lang="en-US" sz="3700" kern="1200" dirty="0"/>
        </a:p>
      </dsp:txBody>
      <dsp:txXfrm>
        <a:off x="2251368" y="2860535"/>
        <a:ext cx="8220114" cy="1330481"/>
      </dsp:txXfrm>
    </dsp:sp>
    <dsp:sp modelId="{B69CDD8A-472F-4447-B99B-811184515CBA}">
      <dsp:nvSpPr>
        <dsp:cNvPr id="0" name=""/>
        <dsp:cNvSpPr/>
      </dsp:nvSpPr>
      <dsp:spPr>
        <a:xfrm>
          <a:off x="2094296" y="4191016"/>
          <a:ext cx="8377186"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1DF410-6998-48E8-9608-35D9BC6C3342}">
      <dsp:nvSpPr>
        <dsp:cNvPr id="0" name=""/>
        <dsp:cNvSpPr/>
      </dsp:nvSpPr>
      <dsp:spPr>
        <a:xfrm>
          <a:off x="0" y="0"/>
          <a:ext cx="10515600" cy="0"/>
        </a:xfrm>
        <a:prstGeom prst="line">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EF6D38-B5E0-43C4-B9A3-40D3B8B4D1E5}">
      <dsp:nvSpPr>
        <dsp:cNvPr id="0" name=""/>
        <dsp:cNvSpPr/>
      </dsp:nvSpPr>
      <dsp:spPr>
        <a:xfrm>
          <a:off x="0" y="0"/>
          <a:ext cx="2103120" cy="43513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t" anchorCtr="0">
          <a:noAutofit/>
        </a:bodyPr>
        <a:lstStyle/>
        <a:p>
          <a:pPr lvl="0" algn="l" defTabSz="1955800">
            <a:lnSpc>
              <a:spcPct val="90000"/>
            </a:lnSpc>
            <a:spcBef>
              <a:spcPct val="0"/>
            </a:spcBef>
            <a:spcAft>
              <a:spcPct val="35000"/>
            </a:spcAft>
          </a:pPr>
          <a:endParaRPr lang="mk-MK" sz="4400" b="1" kern="1200" dirty="0" smtClean="0"/>
        </a:p>
        <a:p>
          <a:pPr lvl="0" algn="l" defTabSz="1955800">
            <a:lnSpc>
              <a:spcPct val="90000"/>
            </a:lnSpc>
            <a:spcBef>
              <a:spcPct val="0"/>
            </a:spcBef>
            <a:spcAft>
              <a:spcPct val="35000"/>
            </a:spcAft>
          </a:pPr>
          <a:r>
            <a:rPr lang="mk-MK" sz="4400" b="1" kern="1200" dirty="0" smtClean="0"/>
            <a:t>Платни налози</a:t>
          </a:r>
          <a:endParaRPr lang="en-US" sz="4400" b="1" kern="1200" dirty="0"/>
        </a:p>
      </dsp:txBody>
      <dsp:txXfrm>
        <a:off x="0" y="0"/>
        <a:ext cx="2103120" cy="4351338"/>
      </dsp:txXfrm>
    </dsp:sp>
    <dsp:sp modelId="{B9DDE27D-50D6-4EDF-BACD-F926464375B6}">
      <dsp:nvSpPr>
        <dsp:cNvPr id="0" name=""/>
        <dsp:cNvSpPr/>
      </dsp:nvSpPr>
      <dsp:spPr>
        <a:xfrm>
          <a:off x="2260854" y="67989"/>
          <a:ext cx="825474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just" defTabSz="1466850">
            <a:lnSpc>
              <a:spcPct val="90000"/>
            </a:lnSpc>
            <a:spcBef>
              <a:spcPct val="0"/>
            </a:spcBef>
            <a:spcAft>
              <a:spcPct val="35000"/>
            </a:spcAft>
          </a:pPr>
          <a:r>
            <a:rPr lang="mk-MK" sz="3300" kern="1200" dirty="0" smtClean="0"/>
            <a:t>ПЛ1П-приговори против решенија за издавање платен налог</a:t>
          </a:r>
          <a:endParaRPr lang="en-US" sz="3300" kern="1200" dirty="0"/>
        </a:p>
      </dsp:txBody>
      <dsp:txXfrm>
        <a:off x="2260854" y="67989"/>
        <a:ext cx="8254746" cy="1359793"/>
      </dsp:txXfrm>
    </dsp:sp>
    <dsp:sp modelId="{F47A72C4-E84F-4836-8A16-6BDD2569B75C}">
      <dsp:nvSpPr>
        <dsp:cNvPr id="0" name=""/>
        <dsp:cNvSpPr/>
      </dsp:nvSpPr>
      <dsp:spPr>
        <a:xfrm>
          <a:off x="2103120" y="1427782"/>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674B38-DDA8-4EB6-B1F3-B301E891E3FB}">
      <dsp:nvSpPr>
        <dsp:cNvPr id="0" name=""/>
        <dsp:cNvSpPr/>
      </dsp:nvSpPr>
      <dsp:spPr>
        <a:xfrm>
          <a:off x="2260854" y="1495772"/>
          <a:ext cx="825474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just" defTabSz="1466850">
            <a:lnSpc>
              <a:spcPct val="90000"/>
            </a:lnSpc>
            <a:spcBef>
              <a:spcPct val="0"/>
            </a:spcBef>
            <a:spcAft>
              <a:spcPct val="35000"/>
            </a:spcAft>
          </a:pPr>
          <a:r>
            <a:rPr lang="mk-MK" sz="3300" kern="1200" dirty="0" smtClean="0"/>
            <a:t>ПЛ1ТС-</a:t>
          </a:r>
          <a:r>
            <a:rPr lang="mk-MK" sz="3300" kern="1200" dirty="0" smtClean="0"/>
            <a:t>приговори против решенија за издавање платен налог помеѓу правни лица</a:t>
          </a:r>
          <a:endParaRPr lang="en-US" sz="3300" kern="1200" dirty="0"/>
        </a:p>
      </dsp:txBody>
      <dsp:txXfrm>
        <a:off x="2260854" y="1495772"/>
        <a:ext cx="8254746" cy="1359793"/>
      </dsp:txXfrm>
    </dsp:sp>
    <dsp:sp modelId="{3A982E7E-BA91-4C24-B884-15EF04316EFB}">
      <dsp:nvSpPr>
        <dsp:cNvPr id="0" name=""/>
        <dsp:cNvSpPr/>
      </dsp:nvSpPr>
      <dsp:spPr>
        <a:xfrm>
          <a:off x="2103120" y="2855565"/>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885B2F-16C9-41A5-AA1D-11FE200229F9}">
      <dsp:nvSpPr>
        <dsp:cNvPr id="0" name=""/>
        <dsp:cNvSpPr/>
      </dsp:nvSpPr>
      <dsp:spPr>
        <a:xfrm>
          <a:off x="2260854" y="2923555"/>
          <a:ext cx="8254746" cy="13597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lvl="0" algn="l" defTabSz="1466850">
            <a:lnSpc>
              <a:spcPct val="90000"/>
            </a:lnSpc>
            <a:spcBef>
              <a:spcPct val="0"/>
            </a:spcBef>
            <a:spcAft>
              <a:spcPct val="35000"/>
            </a:spcAft>
          </a:pPr>
          <a:r>
            <a:rPr lang="mk-MK" sz="3300" kern="1200" dirty="0" smtClean="0"/>
            <a:t>МАЛВ-предмети од мала вредност</a:t>
          </a:r>
          <a:endParaRPr lang="en-US" sz="3300" kern="1200" dirty="0"/>
        </a:p>
      </dsp:txBody>
      <dsp:txXfrm>
        <a:off x="2260854" y="2923555"/>
        <a:ext cx="8254746" cy="1359793"/>
      </dsp:txXfrm>
    </dsp:sp>
    <dsp:sp modelId="{2CE46081-AA59-4991-BDA6-01CF0529B8BF}">
      <dsp:nvSpPr>
        <dsp:cNvPr id="0" name=""/>
        <dsp:cNvSpPr/>
      </dsp:nvSpPr>
      <dsp:spPr>
        <a:xfrm>
          <a:off x="2103120" y="4283348"/>
          <a:ext cx="8412480" cy="0"/>
        </a:xfrm>
        <a:prstGeom prst="line">
          <a:avLst/>
        </a:prstGeom>
        <a:solidFill>
          <a:schemeClr val="accent1">
            <a:hueOff val="0"/>
            <a:satOff val="0"/>
            <a:lumOff val="0"/>
            <a:alphaOff val="0"/>
          </a:schemeClr>
        </a:solidFill>
        <a:ln w="55000" cap="flat" cmpd="thickThin"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20CAD2-389C-45D7-96D8-29987F102760}" type="datetimeFigureOut">
              <a:rPr lang="en-US" smtClean="0"/>
              <a:t>3/29/2025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804400-CEF7-433A-9EEF-4354FE951955}" type="slidenum">
              <a:rPr lang="en-US" smtClean="0"/>
              <a:t>‹#›</a:t>
            </a:fld>
            <a:endParaRPr lang="en-US"/>
          </a:p>
        </p:txBody>
      </p:sp>
    </p:spTree>
    <p:extLst>
      <p:ext uri="{BB962C8B-B14F-4D97-AF65-F5344CB8AC3E}">
        <p14:creationId xmlns:p14="http://schemas.microsoft.com/office/powerpoint/2010/main" val="17243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BB5601-6ACA-4717-829D-BE8BCB126B25}" type="datetimeFigureOut">
              <a:rPr lang="en-US" smtClean="0"/>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049FF-B613-418A-AFA3-47718DC279E0}" type="slidenum">
              <a:rPr lang="en-US" smtClean="0"/>
              <a:t>‹#›</a:t>
            </a:fld>
            <a:endParaRPr lang="en-US"/>
          </a:p>
        </p:txBody>
      </p:sp>
    </p:spTree>
    <p:extLst>
      <p:ext uri="{BB962C8B-B14F-4D97-AF65-F5344CB8AC3E}">
        <p14:creationId xmlns:p14="http://schemas.microsoft.com/office/powerpoint/2010/main" val="4239579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BB5601-6ACA-4717-829D-BE8BCB126B25}" type="datetimeFigureOut">
              <a:rPr lang="en-US" smtClean="0"/>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049FF-B613-418A-AFA3-47718DC279E0}" type="slidenum">
              <a:rPr lang="en-US" smtClean="0"/>
              <a:t>‹#›</a:t>
            </a:fld>
            <a:endParaRPr lang="en-US"/>
          </a:p>
        </p:txBody>
      </p:sp>
    </p:spTree>
    <p:extLst>
      <p:ext uri="{BB962C8B-B14F-4D97-AF65-F5344CB8AC3E}">
        <p14:creationId xmlns:p14="http://schemas.microsoft.com/office/powerpoint/2010/main" val="275008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BB5601-6ACA-4717-829D-BE8BCB126B25}" type="datetimeFigureOut">
              <a:rPr lang="en-US" smtClean="0"/>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049FF-B613-418A-AFA3-47718DC279E0}" type="slidenum">
              <a:rPr lang="en-US" smtClean="0"/>
              <a:t>‹#›</a:t>
            </a:fld>
            <a:endParaRPr lang="en-US"/>
          </a:p>
        </p:txBody>
      </p:sp>
    </p:spTree>
    <p:extLst>
      <p:ext uri="{BB962C8B-B14F-4D97-AF65-F5344CB8AC3E}">
        <p14:creationId xmlns:p14="http://schemas.microsoft.com/office/powerpoint/2010/main" val="2071811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BB5601-6ACA-4717-829D-BE8BCB126B25}" type="datetimeFigureOut">
              <a:rPr lang="en-US" smtClean="0"/>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049FF-B613-418A-AFA3-47718DC279E0}" type="slidenum">
              <a:rPr lang="en-US" smtClean="0"/>
              <a:t>‹#›</a:t>
            </a:fld>
            <a:endParaRPr lang="en-US"/>
          </a:p>
        </p:txBody>
      </p:sp>
    </p:spTree>
    <p:extLst>
      <p:ext uri="{BB962C8B-B14F-4D97-AF65-F5344CB8AC3E}">
        <p14:creationId xmlns:p14="http://schemas.microsoft.com/office/powerpoint/2010/main" val="1788733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4BB5601-6ACA-4717-829D-BE8BCB126B25}" type="datetimeFigureOut">
              <a:rPr lang="en-US" smtClean="0"/>
              <a:t>3/29/2025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049FF-B613-418A-AFA3-47718DC279E0}" type="slidenum">
              <a:rPr lang="en-US" smtClean="0"/>
              <a:t>‹#›</a:t>
            </a:fld>
            <a:endParaRPr lang="en-US"/>
          </a:p>
        </p:txBody>
      </p:sp>
    </p:spTree>
    <p:extLst>
      <p:ext uri="{BB962C8B-B14F-4D97-AF65-F5344CB8AC3E}">
        <p14:creationId xmlns:p14="http://schemas.microsoft.com/office/powerpoint/2010/main" val="2467317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BB5601-6ACA-4717-829D-BE8BCB126B25}" type="datetimeFigureOut">
              <a:rPr lang="en-US" smtClean="0"/>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E049FF-B613-418A-AFA3-47718DC279E0}" type="slidenum">
              <a:rPr lang="en-US" smtClean="0"/>
              <a:t>‹#›</a:t>
            </a:fld>
            <a:endParaRPr lang="en-US"/>
          </a:p>
        </p:txBody>
      </p:sp>
    </p:spTree>
    <p:extLst>
      <p:ext uri="{BB962C8B-B14F-4D97-AF65-F5344CB8AC3E}">
        <p14:creationId xmlns:p14="http://schemas.microsoft.com/office/powerpoint/2010/main" val="148299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BB5601-6ACA-4717-829D-BE8BCB126B25}" type="datetimeFigureOut">
              <a:rPr lang="en-US" smtClean="0"/>
              <a:t>3/29/2025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E049FF-B613-418A-AFA3-47718DC279E0}" type="slidenum">
              <a:rPr lang="en-US" smtClean="0"/>
              <a:t>‹#›</a:t>
            </a:fld>
            <a:endParaRPr lang="en-US"/>
          </a:p>
        </p:txBody>
      </p:sp>
    </p:spTree>
    <p:extLst>
      <p:ext uri="{BB962C8B-B14F-4D97-AF65-F5344CB8AC3E}">
        <p14:creationId xmlns:p14="http://schemas.microsoft.com/office/powerpoint/2010/main" val="427780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BB5601-6ACA-4717-829D-BE8BCB126B25}" type="datetimeFigureOut">
              <a:rPr lang="en-US" smtClean="0"/>
              <a:t>3/29/2025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E049FF-B613-418A-AFA3-47718DC279E0}" type="slidenum">
              <a:rPr lang="en-US" smtClean="0"/>
              <a:t>‹#›</a:t>
            </a:fld>
            <a:endParaRPr lang="en-US"/>
          </a:p>
        </p:txBody>
      </p:sp>
    </p:spTree>
    <p:extLst>
      <p:ext uri="{BB962C8B-B14F-4D97-AF65-F5344CB8AC3E}">
        <p14:creationId xmlns:p14="http://schemas.microsoft.com/office/powerpoint/2010/main" val="3477042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B5601-6ACA-4717-829D-BE8BCB126B25}" type="datetimeFigureOut">
              <a:rPr lang="en-US" smtClean="0"/>
              <a:t>3/29/2025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E049FF-B613-418A-AFA3-47718DC279E0}" type="slidenum">
              <a:rPr lang="en-US" smtClean="0"/>
              <a:t>‹#›</a:t>
            </a:fld>
            <a:endParaRPr lang="en-US"/>
          </a:p>
        </p:txBody>
      </p:sp>
    </p:spTree>
    <p:extLst>
      <p:ext uri="{BB962C8B-B14F-4D97-AF65-F5344CB8AC3E}">
        <p14:creationId xmlns:p14="http://schemas.microsoft.com/office/powerpoint/2010/main" val="2994581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4BB5601-6ACA-4717-829D-BE8BCB126B25}" type="datetimeFigureOut">
              <a:rPr lang="en-US" smtClean="0"/>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E049FF-B613-418A-AFA3-47718DC279E0}" type="slidenum">
              <a:rPr lang="en-US" smtClean="0"/>
              <a:t>‹#›</a:t>
            </a:fld>
            <a:endParaRPr lang="en-US"/>
          </a:p>
        </p:txBody>
      </p:sp>
    </p:spTree>
    <p:extLst>
      <p:ext uri="{BB962C8B-B14F-4D97-AF65-F5344CB8AC3E}">
        <p14:creationId xmlns:p14="http://schemas.microsoft.com/office/powerpoint/2010/main" val="879554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4BB5601-6ACA-4717-829D-BE8BCB126B25}" type="datetimeFigureOut">
              <a:rPr lang="en-US" smtClean="0"/>
              <a:t>3/29/2025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E049FF-B613-418A-AFA3-47718DC279E0}" type="slidenum">
              <a:rPr lang="en-US" smtClean="0"/>
              <a:t>‹#›</a:t>
            </a:fld>
            <a:endParaRPr lang="en-US"/>
          </a:p>
        </p:txBody>
      </p:sp>
    </p:spTree>
    <p:extLst>
      <p:ext uri="{BB962C8B-B14F-4D97-AF65-F5344CB8AC3E}">
        <p14:creationId xmlns:p14="http://schemas.microsoft.com/office/powerpoint/2010/main" val="2972435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B5601-6ACA-4717-829D-BE8BCB126B25}" type="datetimeFigureOut">
              <a:rPr lang="en-US" smtClean="0"/>
              <a:t>3/29/2025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E049FF-B613-418A-AFA3-47718DC279E0}" type="slidenum">
              <a:rPr lang="en-US" smtClean="0"/>
              <a:t>‹#›</a:t>
            </a:fld>
            <a:endParaRPr lang="en-US"/>
          </a:p>
        </p:txBody>
      </p:sp>
    </p:spTree>
    <p:extLst>
      <p:ext uri="{BB962C8B-B14F-4D97-AF65-F5344CB8AC3E}">
        <p14:creationId xmlns:p14="http://schemas.microsoft.com/office/powerpoint/2010/main" val="39295336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mk-MK" b="1" dirty="0" smtClean="0"/>
              <a:t>Вештачење </a:t>
            </a:r>
            <a:r>
              <a:rPr lang="mk-MK" b="1" dirty="0" smtClean="0"/>
              <a:t>во </a:t>
            </a:r>
            <a:r>
              <a:rPr lang="mk-MK" b="1" dirty="0" smtClean="0"/>
              <a:t>граѓанска судска постапка</a:t>
            </a:r>
            <a:endParaRPr lang="en-US" b="1" dirty="0"/>
          </a:p>
        </p:txBody>
      </p:sp>
      <p:sp>
        <p:nvSpPr>
          <p:cNvPr id="3" name="Subtitle 2"/>
          <p:cNvSpPr>
            <a:spLocks noGrp="1"/>
          </p:cNvSpPr>
          <p:nvPr>
            <p:ph type="subTitle" idx="1"/>
          </p:nvPr>
        </p:nvSpPr>
        <p:spPr/>
        <p:txBody>
          <a:bodyPr>
            <a:normAutofit lnSpcReduction="10000"/>
          </a:bodyPr>
          <a:lstStyle/>
          <a:p>
            <a:endParaRPr lang="mk-MK" dirty="0" smtClean="0"/>
          </a:p>
          <a:p>
            <a:endParaRPr lang="mk-MK" dirty="0"/>
          </a:p>
          <a:p>
            <a:r>
              <a:rPr lang="mk-MK" dirty="0" smtClean="0"/>
              <a:t>						</a:t>
            </a:r>
            <a:r>
              <a:rPr lang="mk-MK" b="1" dirty="0" smtClean="0"/>
              <a:t>судија Наталија Донева</a:t>
            </a:r>
          </a:p>
          <a:p>
            <a:r>
              <a:rPr lang="mk-MK" b="1" dirty="0" smtClean="0"/>
              <a:t>                                                                                  Апелационен суд Скопје</a:t>
            </a:r>
            <a:endParaRPr lang="en-US" b="1" dirty="0"/>
          </a:p>
        </p:txBody>
      </p:sp>
    </p:spTree>
    <p:extLst>
      <p:ext uri="{BB962C8B-B14F-4D97-AF65-F5344CB8AC3E}">
        <p14:creationId xmlns:p14="http://schemas.microsoft.com/office/powerpoint/2010/main" val="9668266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25195"/>
          </a:xfrm>
        </p:spPr>
        <p:txBody>
          <a:bodyPr/>
          <a:lstStyle/>
          <a:p>
            <a:pPr algn="ctr"/>
            <a:r>
              <a:rPr lang="mk-MK" b="1" dirty="0" smtClean="0"/>
              <a:t>Докази и изведување на докази</a:t>
            </a:r>
            <a:endParaRPr lang="en-US" b="1" dirty="0"/>
          </a:p>
        </p:txBody>
      </p:sp>
      <p:sp>
        <p:nvSpPr>
          <p:cNvPr id="3" name="Content Placeholder 2"/>
          <p:cNvSpPr>
            <a:spLocks noGrp="1"/>
          </p:cNvSpPr>
          <p:nvPr>
            <p:ph idx="1"/>
          </p:nvPr>
        </p:nvSpPr>
        <p:spPr>
          <a:xfrm>
            <a:off x="838200" y="1432560"/>
            <a:ext cx="10515600" cy="4744403"/>
          </a:xfrm>
        </p:spPr>
        <p:txBody>
          <a:bodyPr/>
          <a:lstStyle/>
          <a:p>
            <a:pPr marL="0" indent="0">
              <a:buNone/>
            </a:pPr>
            <a:r>
              <a:rPr lang="mk-MK" dirty="0" smtClean="0"/>
              <a:t>Товар на докажување (</a:t>
            </a:r>
            <a:r>
              <a:rPr lang="en-US" dirty="0" smtClean="0"/>
              <a:t>onus </a:t>
            </a:r>
            <a:r>
              <a:rPr lang="en-US" dirty="0" err="1" smtClean="0"/>
              <a:t>probandi</a:t>
            </a:r>
            <a:r>
              <a:rPr lang="en-US" dirty="0" smtClean="0"/>
              <a:t>)</a:t>
            </a:r>
            <a:endParaRPr lang="en-US" dirty="0"/>
          </a:p>
          <a:p>
            <a:pPr marL="0" indent="0" algn="just">
              <a:buNone/>
            </a:pPr>
            <a:r>
              <a:rPr lang="mk-MK" dirty="0" smtClean="0"/>
              <a:t>Секоја странка е должна да ги изнесе фактите и да предложи докази врз основа на кои ги заснова своето барање или со кои ги побива наводите и доказите на противникот.</a:t>
            </a:r>
          </a:p>
          <a:p>
            <a:pPr marL="0" indent="0" algn="just">
              <a:buNone/>
            </a:pPr>
            <a:r>
              <a:rPr lang="mk-MK" dirty="0" smtClean="0"/>
              <a:t>Докажувањето ги опфаќа сите факти што се важни за донесување на одлука. Судот одлучува за тоа  кои од предложените докази ќе се изведат заради утврдување на решителните факти.</a:t>
            </a:r>
          </a:p>
          <a:p>
            <a:pPr marL="0" indent="0" algn="just">
              <a:buNone/>
            </a:pPr>
            <a:r>
              <a:rPr lang="mk-MK" dirty="0" smtClean="0"/>
              <a:t>Не се докажуваат:-фактите што странката ги признала пред судот</a:t>
            </a:r>
          </a:p>
          <a:p>
            <a:pPr marL="0" indent="0" algn="just">
              <a:buNone/>
            </a:pPr>
            <a:r>
              <a:rPr lang="mk-MK" dirty="0"/>
              <a:t> </a:t>
            </a:r>
            <a:r>
              <a:rPr lang="mk-MK" dirty="0" smtClean="0"/>
              <a:t>                                 -фактите чие постоење законот го претпоставува</a:t>
            </a:r>
          </a:p>
          <a:p>
            <a:pPr marL="0" indent="0" algn="just">
              <a:buNone/>
            </a:pPr>
            <a:r>
              <a:rPr lang="mk-MK" dirty="0"/>
              <a:t>	</a:t>
            </a:r>
            <a:r>
              <a:rPr lang="mk-MK" dirty="0" smtClean="0"/>
              <a:t>		-фактите што се општопознати</a:t>
            </a:r>
            <a:endParaRPr lang="mk-MK" dirty="0"/>
          </a:p>
          <a:p>
            <a:pPr marL="0" indent="0" algn="just">
              <a:buNone/>
            </a:pPr>
            <a:endParaRPr lang="en-US" dirty="0"/>
          </a:p>
        </p:txBody>
      </p:sp>
    </p:spTree>
    <p:extLst>
      <p:ext uri="{BB962C8B-B14F-4D97-AF65-F5344CB8AC3E}">
        <p14:creationId xmlns:p14="http://schemas.microsoft.com/office/powerpoint/2010/main" val="39596413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6635"/>
          </a:xfrm>
        </p:spPr>
        <p:txBody>
          <a:bodyPr>
            <a:normAutofit fontScale="90000"/>
          </a:bodyPr>
          <a:lstStyle/>
          <a:p>
            <a:pPr algn="ctr"/>
            <a:r>
              <a:rPr lang="mk-MK" b="1" dirty="0" smtClean="0"/>
              <a:t>Доказни средства во граѓанска судска постапка</a:t>
            </a:r>
            <a:endParaRPr lang="en-US" b="1" dirty="0"/>
          </a:p>
        </p:txBody>
      </p:sp>
      <p:sp>
        <p:nvSpPr>
          <p:cNvPr id="3" name="Content Placeholder 2"/>
          <p:cNvSpPr>
            <a:spLocks noGrp="1"/>
          </p:cNvSpPr>
          <p:nvPr>
            <p:ph idx="1"/>
          </p:nvPr>
        </p:nvSpPr>
        <p:spPr>
          <a:xfrm>
            <a:off x="838200" y="1456660"/>
            <a:ext cx="10515600" cy="1839433"/>
          </a:xfrm>
        </p:spPr>
        <p:txBody>
          <a:bodyPr>
            <a:normAutofit/>
          </a:bodyPr>
          <a:lstStyle/>
          <a:p>
            <a:pPr marL="0" indent="0" algn="just">
              <a:buNone/>
            </a:pPr>
            <a:r>
              <a:rPr lang="mk-MK" b="1" dirty="0" smtClean="0"/>
              <a:t>Увид </a:t>
            </a:r>
            <a:r>
              <a:rPr lang="mk-MK" dirty="0" smtClean="0"/>
              <a:t>- кога за утврдување на некој факт или за разјаснување на некоја околност е потребно непосредно забележување на судот.</a:t>
            </a:r>
            <a:r>
              <a:rPr lang="mk-MK" dirty="0" smtClean="0">
                <a:solidFill>
                  <a:srgbClr val="FF0000"/>
                </a:solidFill>
              </a:rPr>
              <a:t>Увидот може да се врши и со учество на вештаци, кои ги обезбедува странката која го предложила увидот</a:t>
            </a:r>
            <a:r>
              <a:rPr lang="mk-MK" dirty="0" smtClean="0"/>
              <a:t>.</a:t>
            </a:r>
          </a:p>
          <a:p>
            <a:pPr marL="0" indent="0" algn="just">
              <a:buNone/>
            </a:pPr>
            <a:endParaRPr lang="mk-MK" dirty="0"/>
          </a:p>
          <a:p>
            <a:pPr marL="0" indent="0" algn="just">
              <a:buNone/>
            </a:pPr>
            <a:endParaRPr lang="en-US" dirty="0"/>
          </a:p>
        </p:txBody>
      </p:sp>
      <p:pic>
        <p:nvPicPr>
          <p:cNvPr id="2056" name="Picture 8" descr="https://mes.org.mk/wp-content/uploads/2024/10/461595517_1250311102667216_6664476319138930989_n-300x2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9916" y="3296093"/>
            <a:ext cx="6124354" cy="31578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3672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16635"/>
          </a:xfrm>
        </p:spPr>
        <p:txBody>
          <a:bodyPr>
            <a:normAutofit fontScale="90000"/>
          </a:bodyPr>
          <a:lstStyle/>
          <a:p>
            <a:pPr algn="ctr"/>
            <a:r>
              <a:rPr lang="mk-MK" b="1" dirty="0" smtClean="0"/>
              <a:t>Доказни средства во граѓанска судска постапка</a:t>
            </a:r>
            <a:endParaRPr lang="en-US" b="1" dirty="0"/>
          </a:p>
        </p:txBody>
      </p:sp>
      <p:sp>
        <p:nvSpPr>
          <p:cNvPr id="3" name="Content Placeholder 2"/>
          <p:cNvSpPr>
            <a:spLocks noGrp="1"/>
          </p:cNvSpPr>
          <p:nvPr>
            <p:ph idx="1"/>
          </p:nvPr>
        </p:nvSpPr>
        <p:spPr>
          <a:xfrm>
            <a:off x="1792989" y="4965404"/>
            <a:ext cx="8552490" cy="818707"/>
          </a:xfrm>
        </p:spPr>
        <p:txBody>
          <a:bodyPr>
            <a:normAutofit lnSpcReduction="10000"/>
          </a:bodyPr>
          <a:lstStyle/>
          <a:p>
            <a:pPr marL="0" indent="0" algn="just">
              <a:buNone/>
            </a:pPr>
            <a:r>
              <a:rPr lang="mk-MK" b="1" dirty="0" smtClean="0"/>
              <a:t>Исправи-</a:t>
            </a:r>
            <a:r>
              <a:rPr lang="mk-MK" dirty="0" smtClean="0"/>
              <a:t>јавни и приватни. Ако исправата е составена на странски јазик се поднесува и заверен превод</a:t>
            </a:r>
          </a:p>
          <a:p>
            <a:pPr marL="0" indent="0" algn="just">
              <a:buNone/>
            </a:pPr>
            <a:endParaRPr lang="mk-MK" dirty="0"/>
          </a:p>
          <a:p>
            <a:pPr marL="0" indent="0" algn="just">
              <a:buNone/>
            </a:pPr>
            <a:endParaRPr lang="en-US" dirty="0"/>
          </a:p>
        </p:txBody>
      </p:sp>
      <p:pic>
        <p:nvPicPr>
          <p:cNvPr id="3074" name="Picture 2" descr="Вработените во Германија трошат дури 22 отсто од своето работно време на  бирократски задачи - NetPres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2989" y="1616149"/>
            <a:ext cx="8552490" cy="2913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0884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7275"/>
          </a:xfrm>
        </p:spPr>
        <p:txBody>
          <a:bodyPr>
            <a:normAutofit fontScale="90000"/>
          </a:bodyPr>
          <a:lstStyle/>
          <a:p>
            <a:pPr algn="ctr"/>
            <a:r>
              <a:rPr lang="mk-MK" b="1" dirty="0" smtClean="0"/>
              <a:t>Доказни средства во граѓанска судска постапка</a:t>
            </a:r>
            <a:endParaRPr lang="en-US" dirty="0"/>
          </a:p>
        </p:txBody>
      </p:sp>
      <p:sp>
        <p:nvSpPr>
          <p:cNvPr id="3" name="Content Placeholder 2"/>
          <p:cNvSpPr>
            <a:spLocks noGrp="1"/>
          </p:cNvSpPr>
          <p:nvPr>
            <p:ph idx="1"/>
          </p:nvPr>
        </p:nvSpPr>
        <p:spPr>
          <a:xfrm>
            <a:off x="838200" y="1825625"/>
            <a:ext cx="10515600" cy="2129687"/>
          </a:xfrm>
        </p:spPr>
        <p:txBody>
          <a:bodyPr>
            <a:normAutofit lnSpcReduction="10000"/>
          </a:bodyPr>
          <a:lstStyle/>
          <a:p>
            <a:pPr marL="0" indent="0" algn="just">
              <a:buNone/>
            </a:pPr>
            <a:r>
              <a:rPr lang="mk-MK" b="1" dirty="0" smtClean="0"/>
              <a:t>Сведоци-</a:t>
            </a:r>
            <a:r>
              <a:rPr lang="mk-MK" dirty="0" smtClean="0"/>
              <a:t>физички лица кои пред судот ги изнесуваат своите сознанија за она што го забележале за факти кои се случиле кои тие ги виделе или ги слушнале.</a:t>
            </a:r>
            <a:endParaRPr lang="mk-MK" b="1" dirty="0"/>
          </a:p>
          <a:p>
            <a:pPr marL="0" indent="0" algn="just">
              <a:buNone/>
            </a:pPr>
            <a:r>
              <a:rPr lang="mk-MK" b="1" dirty="0" smtClean="0"/>
              <a:t>Сослушување на странките-</a:t>
            </a:r>
            <a:r>
              <a:rPr lang="mk-MK" dirty="0" smtClean="0"/>
              <a:t>кога нема други докази или кога покрај изведените други докази е потребно да се утврдуваат важни факти</a:t>
            </a:r>
            <a:r>
              <a:rPr lang="en-US" dirty="0" smtClean="0"/>
              <a:t>.</a:t>
            </a:r>
            <a:endParaRPr lang="en-US" b="1" dirty="0"/>
          </a:p>
        </p:txBody>
      </p:sp>
      <p:pic>
        <p:nvPicPr>
          <p:cNvPr id="4098" name="Picture 2" descr="The Credibility of Child Witnesses – The Criminal Law Bl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099" y="3774558"/>
            <a:ext cx="5911701" cy="3083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67285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b="1" dirty="0" smtClean="0"/>
              <a:t>ВЕШТАЧЕЊЕ</a:t>
            </a:r>
            <a:endParaRPr lang="en-US" b="1" dirty="0"/>
          </a:p>
        </p:txBody>
      </p:sp>
      <p:pic>
        <p:nvPicPr>
          <p:cNvPr id="5122" name="Picture 2" descr="https://mymodernlaw.com/wp-content/uploads/2015/11/expert-witness.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21665" y="1850064"/>
            <a:ext cx="5401340" cy="40935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48928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2315"/>
          </a:xfrm>
        </p:spPr>
        <p:txBody>
          <a:bodyPr/>
          <a:lstStyle/>
          <a:p>
            <a:pPr algn="ctr"/>
            <a:r>
              <a:rPr lang="mk-MK" b="1" dirty="0" smtClean="0"/>
              <a:t>Вештак</a:t>
            </a:r>
            <a:endParaRPr lang="en-US" b="1" dirty="0"/>
          </a:p>
        </p:txBody>
      </p:sp>
      <p:sp>
        <p:nvSpPr>
          <p:cNvPr id="3" name="Content Placeholder 2"/>
          <p:cNvSpPr>
            <a:spLocks noGrp="1"/>
          </p:cNvSpPr>
          <p:nvPr>
            <p:ph idx="1"/>
          </p:nvPr>
        </p:nvSpPr>
        <p:spPr>
          <a:xfrm>
            <a:off x="838200" y="1188720"/>
            <a:ext cx="10515600" cy="4988243"/>
          </a:xfrm>
        </p:spPr>
        <p:txBody>
          <a:bodyPr>
            <a:normAutofit fontScale="92500" lnSpcReduction="20000"/>
          </a:bodyPr>
          <a:lstStyle/>
          <a:p>
            <a:pPr marL="0" indent="0" algn="just">
              <a:buNone/>
            </a:pPr>
            <a:r>
              <a:rPr lang="mk-MK" dirty="0" smtClean="0"/>
              <a:t>Вештак е физичко лице кое е запишано во регистарот на вештаци за вршење на вештачење од соодветна област, кој треба да изготви стручен наод и мислење со примена на научни и стручни методи, технички достигнувања, стекнати стручни квалификации, знаења и искуства од определена област, со кои судот не располага.</a:t>
            </a:r>
          </a:p>
          <a:p>
            <a:pPr marL="0" indent="0" algn="just">
              <a:buNone/>
            </a:pPr>
            <a:endParaRPr lang="mk-MK" dirty="0"/>
          </a:p>
          <a:p>
            <a:pPr marL="0" indent="0" algn="just">
              <a:buNone/>
            </a:pPr>
            <a:r>
              <a:rPr lang="mk-MK" dirty="0" smtClean="0"/>
              <a:t>Вештаците се трети незаинтересирани лица во спорот кои имаат стручни знаења кои се повикуваат да дадат образложено стручно мислење како свој суд за вистинитоста или невистинитоста на определена доказна тема, а врз основа на своето стручно знаење.</a:t>
            </a:r>
          </a:p>
          <a:p>
            <a:pPr marL="0" indent="0" algn="just">
              <a:buNone/>
            </a:pPr>
            <a:endParaRPr lang="mk-MK" dirty="0"/>
          </a:p>
          <a:p>
            <a:pPr marL="0" indent="0" algn="ctr">
              <a:buNone/>
            </a:pPr>
            <a:r>
              <a:rPr lang="mk-MK" dirty="0">
                <a:solidFill>
                  <a:srgbClr val="FF0000"/>
                </a:solidFill>
                <a:effectLst>
                  <a:outerShdw blurRad="38100" dist="38100" dir="2700000" algn="tl">
                    <a:srgbClr val="000000">
                      <a:alpha val="43137"/>
                    </a:srgbClr>
                  </a:outerShdw>
                </a:effectLst>
              </a:rPr>
              <a:t>Предмет на вештачење не можат да бидат правни прашања.</a:t>
            </a:r>
          </a:p>
          <a:p>
            <a:pPr marL="0" indent="0" algn="just">
              <a:buNone/>
            </a:pPr>
            <a:endParaRPr lang="mk-MK" dirty="0"/>
          </a:p>
          <a:p>
            <a:pPr marL="0" indent="0" algn="just">
              <a:buNone/>
            </a:pPr>
            <a:r>
              <a:rPr lang="en-US" dirty="0" smtClean="0"/>
              <a:t>,,Da </a:t>
            </a:r>
            <a:r>
              <a:rPr lang="en-US" dirty="0" err="1" smtClean="0"/>
              <a:t>mihi</a:t>
            </a:r>
            <a:r>
              <a:rPr lang="en-US" dirty="0" smtClean="0"/>
              <a:t> </a:t>
            </a:r>
            <a:r>
              <a:rPr lang="en-US" dirty="0" smtClean="0"/>
              <a:t>fact</a:t>
            </a:r>
            <a:r>
              <a:rPr lang="en-US" dirty="0" smtClean="0"/>
              <a:t>um</a:t>
            </a:r>
            <a:r>
              <a:rPr lang="en-US" dirty="0" smtClean="0"/>
              <a:t>, </a:t>
            </a:r>
            <a:r>
              <a:rPr lang="en-US" dirty="0" err="1" smtClean="0"/>
              <a:t>dabo</a:t>
            </a:r>
            <a:r>
              <a:rPr lang="en-US" dirty="0" smtClean="0"/>
              <a:t> </a:t>
            </a:r>
            <a:r>
              <a:rPr lang="en-US" dirty="0" err="1" smtClean="0"/>
              <a:t>tibi</a:t>
            </a:r>
            <a:r>
              <a:rPr lang="en-US" dirty="0" smtClean="0"/>
              <a:t> </a:t>
            </a:r>
            <a:r>
              <a:rPr lang="en-US" dirty="0" err="1" smtClean="0"/>
              <a:t>ius</a:t>
            </a:r>
            <a:r>
              <a:rPr lang="en-US" dirty="0" smtClean="0"/>
              <a:t>,,</a:t>
            </a:r>
            <a:endParaRPr lang="en-US" dirty="0"/>
          </a:p>
        </p:txBody>
      </p:sp>
    </p:spTree>
    <p:extLst>
      <p:ext uri="{BB962C8B-B14F-4D97-AF65-F5344CB8AC3E}">
        <p14:creationId xmlns:p14="http://schemas.microsoft.com/office/powerpoint/2010/main" val="25813168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3595"/>
          </a:xfrm>
        </p:spPr>
        <p:txBody>
          <a:bodyPr/>
          <a:lstStyle/>
          <a:p>
            <a:pPr algn="ctr"/>
            <a:r>
              <a:rPr lang="mk-MK" b="1" dirty="0" smtClean="0"/>
              <a:t>Вештачењето како доказ во постапката</a:t>
            </a:r>
            <a:endParaRPr lang="en-US" b="1" dirty="0"/>
          </a:p>
        </p:txBody>
      </p:sp>
      <p:sp>
        <p:nvSpPr>
          <p:cNvPr id="3" name="Content Placeholder 2"/>
          <p:cNvSpPr>
            <a:spLocks noGrp="1"/>
          </p:cNvSpPr>
          <p:nvPr>
            <p:ph idx="1"/>
          </p:nvPr>
        </p:nvSpPr>
        <p:spPr>
          <a:xfrm>
            <a:off x="838200" y="1270000"/>
            <a:ext cx="10515600" cy="4906963"/>
          </a:xfrm>
        </p:spPr>
        <p:txBody>
          <a:bodyPr>
            <a:normAutofit lnSpcReduction="10000"/>
          </a:bodyPr>
          <a:lstStyle/>
          <a:p>
            <a:pPr marL="0" indent="0">
              <a:buNone/>
            </a:pPr>
            <a:endParaRPr lang="mk-MK" dirty="0" smtClean="0"/>
          </a:p>
          <a:p>
            <a:pPr marL="0" indent="0">
              <a:buNone/>
            </a:pPr>
            <a:endParaRPr lang="mk-MK" dirty="0" smtClean="0"/>
          </a:p>
          <a:p>
            <a:pPr marL="0" indent="0" algn="just">
              <a:buNone/>
            </a:pPr>
            <a:r>
              <a:rPr lang="mk-MK" dirty="0" smtClean="0"/>
              <a:t>Судот ќе изведе вештачење како доказ, ако странката со тужбата или со одговорот на тужба го достави стручниот наод и мислење на вештакот.</a:t>
            </a:r>
          </a:p>
          <a:p>
            <a:pPr marL="0" indent="0" algn="just">
              <a:buNone/>
            </a:pPr>
            <a:endParaRPr lang="mk-MK" dirty="0"/>
          </a:p>
          <a:p>
            <a:pPr marL="0" indent="0" algn="just">
              <a:buNone/>
            </a:pPr>
            <a:r>
              <a:rPr lang="mk-MK" dirty="0" smtClean="0"/>
              <a:t>Ако спротивната страна предлага вештачење како доказ, но стори веројатно дека постојат факти и околности за кои не може да го прибави вештиот наод и мислење, судот ќе определи вештачење со писмена наредба во која ќе наведе во однос на кои факти или околности се врши вештачењето и на предлог на странката ќе определи на кого му се доверува вештачењето – </a:t>
            </a:r>
            <a:r>
              <a:rPr lang="mk-MK" dirty="0" smtClean="0">
                <a:solidFill>
                  <a:srgbClr val="FF0000"/>
                </a:solidFill>
              </a:rPr>
              <a:t>чл.235 ст.2 од ЗПП</a:t>
            </a:r>
            <a:endParaRPr lang="en-US" dirty="0">
              <a:solidFill>
                <a:srgbClr val="FF0000"/>
              </a:solidFill>
            </a:endParaRPr>
          </a:p>
        </p:txBody>
      </p:sp>
    </p:spTree>
    <p:extLst>
      <p:ext uri="{BB962C8B-B14F-4D97-AF65-F5344CB8AC3E}">
        <p14:creationId xmlns:p14="http://schemas.microsoft.com/office/powerpoint/2010/main" val="34233108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0235"/>
          </a:xfrm>
        </p:spPr>
        <p:txBody>
          <a:bodyPr>
            <a:normAutofit fontScale="90000"/>
          </a:bodyPr>
          <a:lstStyle/>
          <a:p>
            <a:pPr algn="ctr"/>
            <a:r>
              <a:rPr lang="mk-MK" b="1" dirty="0" smtClean="0"/>
              <a:t>Улогата на вештакот</a:t>
            </a:r>
            <a:endParaRPr lang="en-US" b="1" dirty="0"/>
          </a:p>
        </p:txBody>
      </p:sp>
      <p:sp>
        <p:nvSpPr>
          <p:cNvPr id="3" name="Content Placeholder 2"/>
          <p:cNvSpPr>
            <a:spLocks noGrp="1"/>
          </p:cNvSpPr>
          <p:nvPr>
            <p:ph idx="1"/>
          </p:nvPr>
        </p:nvSpPr>
        <p:spPr>
          <a:xfrm>
            <a:off x="838200" y="1158240"/>
            <a:ext cx="10515600" cy="5018723"/>
          </a:xfrm>
        </p:spPr>
        <p:txBody>
          <a:bodyPr/>
          <a:lstStyle/>
          <a:p>
            <a:pPr marL="0" indent="0" algn="just">
              <a:buNone/>
            </a:pPr>
            <a:r>
              <a:rPr lang="mk-MK" b="1" dirty="0" smtClean="0"/>
              <a:t>Кога и од чија страна може да биде побарано вештачење-нарачател?</a:t>
            </a:r>
          </a:p>
          <a:p>
            <a:pPr marL="0" indent="0">
              <a:buNone/>
            </a:pPr>
            <a:endParaRPr lang="mk-MK" dirty="0"/>
          </a:p>
          <a:p>
            <a:pPr marL="514350" indent="-514350" algn="just">
              <a:buAutoNum type="arabicParenR"/>
            </a:pPr>
            <a:r>
              <a:rPr lang="mk-MK" dirty="0" smtClean="0">
                <a:effectLst>
                  <a:outerShdw blurRad="38100" dist="38100" dir="2700000" algn="tl">
                    <a:srgbClr val="000000">
                      <a:alpha val="43137"/>
                    </a:srgbClr>
                  </a:outerShdw>
                </a:effectLst>
              </a:rPr>
              <a:t>ПРЕД ПОДНЕСУВАЊЕ НА ТУЖБАТА ОД СТРАНКАТА КОЈА КАКО ТУЖИТЕЛ ИМА НАМЕРА ДА ПОДНЕСЕ ТУЖБА</a:t>
            </a:r>
          </a:p>
          <a:p>
            <a:pPr marL="514350" indent="-514350">
              <a:buAutoNum type="arabicParenR"/>
            </a:pPr>
            <a:endParaRPr lang="mk-MK" dirty="0"/>
          </a:p>
          <a:p>
            <a:pPr marL="514350" indent="-514350">
              <a:buAutoNum type="arabicParenR"/>
            </a:pPr>
            <a:r>
              <a:rPr lang="mk-MK" dirty="0" smtClean="0">
                <a:effectLst>
                  <a:outerShdw blurRad="38100" dist="38100" dir="2700000" algn="tl">
                    <a:srgbClr val="000000">
                      <a:alpha val="43137"/>
                    </a:srgbClr>
                  </a:outerShdw>
                </a:effectLst>
              </a:rPr>
              <a:t>ОД ТУЖЕНИОТ КОЈ ПРИМИЛ ТУЖБА</a:t>
            </a:r>
          </a:p>
          <a:p>
            <a:pPr marL="514350" indent="-514350">
              <a:buAutoNum type="arabicParenR"/>
            </a:pPr>
            <a:endParaRPr lang="mk-MK" dirty="0"/>
          </a:p>
          <a:p>
            <a:pPr marL="514350" indent="-514350">
              <a:buAutoNum type="arabicParenR"/>
            </a:pPr>
            <a:r>
              <a:rPr lang="mk-MK" dirty="0" smtClean="0">
                <a:effectLst>
                  <a:outerShdw blurRad="38100" dist="38100" dir="2700000" algn="tl">
                    <a:srgbClr val="000000">
                      <a:alpha val="43137"/>
                    </a:srgbClr>
                  </a:outerShdw>
                </a:effectLst>
              </a:rPr>
              <a:t>ОД СУДОТ</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69088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3115"/>
          </a:xfrm>
        </p:spPr>
        <p:txBody>
          <a:bodyPr/>
          <a:lstStyle/>
          <a:p>
            <a:pPr algn="ctr"/>
            <a:r>
              <a:rPr lang="mk-MK" b="1" dirty="0" smtClean="0"/>
              <a:t>Улогата на вештакот</a:t>
            </a:r>
            <a:endParaRPr lang="en-US" b="1" dirty="0"/>
          </a:p>
        </p:txBody>
      </p:sp>
      <p:sp>
        <p:nvSpPr>
          <p:cNvPr id="3" name="Content Placeholder 2"/>
          <p:cNvSpPr>
            <a:spLocks noGrp="1"/>
          </p:cNvSpPr>
          <p:nvPr>
            <p:ph idx="1"/>
          </p:nvPr>
        </p:nvSpPr>
        <p:spPr>
          <a:xfrm>
            <a:off x="614680" y="1290320"/>
            <a:ext cx="10515600" cy="4906963"/>
          </a:xfrm>
        </p:spPr>
        <p:txBody>
          <a:bodyPr>
            <a:normAutofit fontScale="92500" lnSpcReduction="20000"/>
          </a:bodyPr>
          <a:lstStyle/>
          <a:p>
            <a:pPr marL="0" indent="0" algn="just">
              <a:buNone/>
            </a:pPr>
            <a:r>
              <a:rPr lang="mk-MK" b="1" dirty="0" smtClean="0"/>
              <a:t>Вештак ангажиран од </a:t>
            </a:r>
            <a:r>
              <a:rPr lang="mk-MK" b="1" dirty="0" smtClean="0"/>
              <a:t>страна</a:t>
            </a:r>
            <a:r>
              <a:rPr lang="en-US" b="1" dirty="0" smtClean="0"/>
              <a:t> </a:t>
            </a:r>
            <a:r>
              <a:rPr lang="mk-MK" b="1" dirty="0" smtClean="0"/>
              <a:t>на лице кое </a:t>
            </a:r>
            <a:r>
              <a:rPr lang="mk-MK" b="1" dirty="0" smtClean="0"/>
              <a:t>како тужител има намера да поднесе тужба во судот</a:t>
            </a:r>
          </a:p>
          <a:p>
            <a:pPr marL="0" indent="0" algn="just">
              <a:buNone/>
            </a:pPr>
            <a:endParaRPr lang="mk-MK" dirty="0" smtClean="0"/>
          </a:p>
          <a:p>
            <a:pPr marL="0" indent="0">
              <a:buNone/>
            </a:pPr>
            <a:r>
              <a:rPr lang="mk-MK" dirty="0" smtClean="0"/>
              <a:t>-упатства на кои околности е потребно да се вештачи и рок</a:t>
            </a:r>
          </a:p>
          <a:p>
            <a:pPr marL="0" indent="0">
              <a:buNone/>
            </a:pPr>
            <a:r>
              <a:rPr lang="mk-MK" dirty="0" smtClean="0"/>
              <a:t>-материјалните докази кои ги поседува странката која го ангажира</a:t>
            </a:r>
          </a:p>
          <a:p>
            <a:pPr marL="0" indent="0" algn="just">
              <a:buNone/>
            </a:pPr>
            <a:r>
              <a:rPr lang="mk-MK" dirty="0" smtClean="0"/>
              <a:t>-по проучување на дадените упатства и приложените докази, вештакот може да побара дополнителни појаснувања во врска со предметот на вештачење</a:t>
            </a:r>
          </a:p>
          <a:p>
            <a:pPr marL="0" indent="0" algn="just">
              <a:buNone/>
            </a:pPr>
            <a:r>
              <a:rPr lang="mk-MK" dirty="0" smtClean="0"/>
              <a:t>-вештакот </a:t>
            </a:r>
            <a:r>
              <a:rPr lang="mk-MK" u="sng" dirty="0" smtClean="0"/>
              <a:t>може</a:t>
            </a:r>
            <a:r>
              <a:rPr lang="mk-MK" dirty="0" smtClean="0"/>
              <a:t> да се обрати кај другата страна со барање да се овозможи вештачење доколку е потребно и доказот за тоа ќе го приложи со вештачењето</a:t>
            </a:r>
          </a:p>
          <a:p>
            <a:pPr marL="0" indent="0" algn="just">
              <a:buNone/>
            </a:pPr>
            <a:r>
              <a:rPr lang="mk-MK" dirty="0" smtClean="0"/>
              <a:t>-вештакот ќе изготви писмен наод и мислење и ќе го предаде на странката/полномошникот.Ова е доказ кој се приложува со </a:t>
            </a:r>
            <a:r>
              <a:rPr lang="mk-MK" dirty="0" smtClean="0"/>
              <a:t>тужбата, во доволен број примероци</a:t>
            </a:r>
            <a:endParaRPr lang="mk-MK" dirty="0" smtClean="0"/>
          </a:p>
          <a:p>
            <a:pPr marL="0" indent="0">
              <a:buNone/>
            </a:pPr>
            <a:endParaRPr lang="en-US" dirty="0"/>
          </a:p>
        </p:txBody>
      </p:sp>
    </p:spTree>
    <p:extLst>
      <p:ext uri="{BB962C8B-B14F-4D97-AF65-F5344CB8AC3E}">
        <p14:creationId xmlns:p14="http://schemas.microsoft.com/office/powerpoint/2010/main" val="2091039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5355"/>
          </a:xfrm>
        </p:spPr>
        <p:txBody>
          <a:bodyPr/>
          <a:lstStyle/>
          <a:p>
            <a:pPr algn="ctr"/>
            <a:r>
              <a:rPr lang="mk-MK" b="1" dirty="0" smtClean="0"/>
              <a:t>Улогата на вештакот</a:t>
            </a:r>
            <a:endParaRPr lang="en-US" b="1" dirty="0"/>
          </a:p>
        </p:txBody>
      </p:sp>
      <p:sp>
        <p:nvSpPr>
          <p:cNvPr id="3" name="Content Placeholder 2"/>
          <p:cNvSpPr>
            <a:spLocks noGrp="1"/>
          </p:cNvSpPr>
          <p:nvPr>
            <p:ph idx="1"/>
          </p:nvPr>
        </p:nvSpPr>
        <p:spPr>
          <a:xfrm>
            <a:off x="838200" y="1371600"/>
            <a:ext cx="10515600" cy="4805363"/>
          </a:xfrm>
        </p:spPr>
        <p:txBody>
          <a:bodyPr>
            <a:normAutofit fontScale="92500" lnSpcReduction="20000"/>
          </a:bodyPr>
          <a:lstStyle/>
          <a:p>
            <a:pPr marL="0" indent="0">
              <a:buNone/>
            </a:pPr>
            <a:r>
              <a:rPr lang="mk-MK" b="1" dirty="0" smtClean="0"/>
              <a:t>Вештак ангажиран од тужениот кој примил тужба</a:t>
            </a:r>
          </a:p>
          <a:p>
            <a:pPr marL="0" indent="0" algn="just">
              <a:buNone/>
            </a:pPr>
            <a:endParaRPr lang="mk-MK" dirty="0" smtClean="0"/>
          </a:p>
          <a:p>
            <a:pPr marL="0" indent="0">
              <a:buNone/>
            </a:pPr>
            <a:r>
              <a:rPr lang="mk-MK" dirty="0" smtClean="0"/>
              <a:t>-упатства на кои околности е потребно да се вештачи и рок</a:t>
            </a:r>
          </a:p>
          <a:p>
            <a:pPr marL="0" indent="0" algn="just">
              <a:buNone/>
            </a:pPr>
            <a:r>
              <a:rPr lang="mk-MK" dirty="0" smtClean="0"/>
              <a:t>-тужбата со докази и материјалните докази кои ги поседува странката која го ангажира</a:t>
            </a:r>
          </a:p>
          <a:p>
            <a:pPr marL="0" indent="0" algn="just">
              <a:buNone/>
            </a:pPr>
            <a:r>
              <a:rPr lang="mk-MK" dirty="0" smtClean="0"/>
              <a:t>-по проучување на дадените упатства и приложените докази, вештакот може да побара дополнителни појаснувања во врска со предметот на вештачење</a:t>
            </a:r>
          </a:p>
          <a:p>
            <a:pPr marL="0" indent="0" algn="just">
              <a:buNone/>
            </a:pPr>
            <a:r>
              <a:rPr lang="mk-MK" dirty="0" smtClean="0"/>
              <a:t>-вештакот </a:t>
            </a:r>
            <a:r>
              <a:rPr lang="mk-MK" u="sng" dirty="0" smtClean="0"/>
              <a:t>може</a:t>
            </a:r>
            <a:r>
              <a:rPr lang="mk-MK" dirty="0" smtClean="0"/>
              <a:t> да се обрати до другата страна со барање да му биде овозможено да изврши вештачење и доказот ќе го приложи со вештачењето</a:t>
            </a:r>
          </a:p>
          <a:p>
            <a:pPr marL="0" indent="0" algn="just">
              <a:buNone/>
            </a:pPr>
            <a:r>
              <a:rPr lang="mk-MK" dirty="0" smtClean="0"/>
              <a:t>-вештакот ќе изготви писмен наод и мислење и ќе го предаде на странката/полномошникот.Ова е доказ кој се приложува со одговорот на </a:t>
            </a:r>
            <a:r>
              <a:rPr lang="mk-MK" dirty="0" smtClean="0"/>
              <a:t>тужбата, во доволен број примероци</a:t>
            </a:r>
            <a:endParaRPr lang="mk-MK" dirty="0" smtClean="0"/>
          </a:p>
          <a:p>
            <a:pPr marL="0" indent="0">
              <a:buNone/>
            </a:pPr>
            <a:endParaRPr lang="mk-MK" dirty="0" smtClean="0"/>
          </a:p>
          <a:p>
            <a:pPr marL="0" indent="0">
              <a:buNone/>
            </a:pPr>
            <a:endParaRPr lang="en-US" dirty="0"/>
          </a:p>
        </p:txBody>
      </p:sp>
    </p:spTree>
    <p:extLst>
      <p:ext uri="{BB962C8B-B14F-4D97-AF65-F5344CB8AC3E}">
        <p14:creationId xmlns:p14="http://schemas.microsoft.com/office/powerpoint/2010/main" val="65487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Expert witness services definition - Qascre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9213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2795"/>
          </a:xfrm>
        </p:spPr>
        <p:txBody>
          <a:bodyPr/>
          <a:lstStyle/>
          <a:p>
            <a:pPr algn="ctr"/>
            <a:r>
              <a:rPr lang="mk-MK" b="1" dirty="0" smtClean="0"/>
              <a:t>Улогата на вештакот</a:t>
            </a:r>
            <a:endParaRPr lang="en-US" b="1" dirty="0"/>
          </a:p>
        </p:txBody>
      </p:sp>
      <p:sp>
        <p:nvSpPr>
          <p:cNvPr id="3" name="Content Placeholder 2"/>
          <p:cNvSpPr>
            <a:spLocks noGrp="1"/>
          </p:cNvSpPr>
          <p:nvPr>
            <p:ph idx="1"/>
          </p:nvPr>
        </p:nvSpPr>
        <p:spPr>
          <a:xfrm>
            <a:off x="838200" y="1402080"/>
            <a:ext cx="10515600" cy="4774883"/>
          </a:xfrm>
        </p:spPr>
        <p:txBody>
          <a:bodyPr/>
          <a:lstStyle/>
          <a:p>
            <a:pPr marL="0" indent="0" algn="just">
              <a:buNone/>
            </a:pPr>
            <a:r>
              <a:rPr lang="mk-MK" b="1" dirty="0" smtClean="0"/>
              <a:t>Како да постапи вештакот ако доставените материјални докази и податоци не му се доволни за да изготви наод и да даде мислење</a:t>
            </a:r>
            <a:endParaRPr lang="en-US" b="1" dirty="0" smtClean="0"/>
          </a:p>
          <a:p>
            <a:pPr marL="0" indent="0" algn="just">
              <a:buNone/>
            </a:pPr>
            <a:r>
              <a:rPr lang="en-US" dirty="0" smtClean="0"/>
              <a:t>-</a:t>
            </a:r>
            <a:r>
              <a:rPr lang="mk-MK" dirty="0" smtClean="0"/>
              <a:t>доколку смета дека одреден доказ или податок се наоѓа кај спротивната страна или кај трето лице, ќе се обрати со </a:t>
            </a:r>
            <a:r>
              <a:rPr lang="mk-MK" dirty="0" smtClean="0"/>
              <a:t>писмено барање </a:t>
            </a:r>
            <a:r>
              <a:rPr lang="mk-MK" dirty="0" smtClean="0"/>
              <a:t>да му биде доставен во определен рок</a:t>
            </a:r>
          </a:p>
          <a:p>
            <a:pPr marL="0" indent="0" algn="just">
              <a:buNone/>
            </a:pPr>
            <a:endParaRPr lang="mk-MK" dirty="0"/>
          </a:p>
          <a:p>
            <a:pPr marL="0" indent="0" algn="just">
              <a:buNone/>
            </a:pPr>
            <a:r>
              <a:rPr lang="mk-MK" dirty="0" smtClean="0"/>
              <a:t>-доколку тоа не биде сторено, вештакот ќе изготви писмено известување дека не е во можност да го изготви вештачењето </a:t>
            </a:r>
            <a:r>
              <a:rPr lang="mk-MK" dirty="0" smtClean="0">
                <a:solidFill>
                  <a:srgbClr val="FF0000"/>
                </a:solidFill>
              </a:rPr>
              <a:t>или</a:t>
            </a:r>
            <a:r>
              <a:rPr lang="mk-MK" dirty="0" smtClean="0"/>
              <a:t> наодот и мислењето ќе го даде без тој доказ и тоа јасно ќе го наведе во вештачењето во прилог на кое ќе достави доказ дека се обратил со барање по кое не било постапено.</a:t>
            </a:r>
            <a:endParaRPr lang="en-US" dirty="0"/>
          </a:p>
        </p:txBody>
      </p:sp>
    </p:spTree>
    <p:extLst>
      <p:ext uri="{BB962C8B-B14F-4D97-AF65-F5344CB8AC3E}">
        <p14:creationId xmlns:p14="http://schemas.microsoft.com/office/powerpoint/2010/main" val="73297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2635"/>
          </a:xfrm>
        </p:spPr>
        <p:txBody>
          <a:bodyPr/>
          <a:lstStyle/>
          <a:p>
            <a:pPr algn="ctr"/>
            <a:r>
              <a:rPr lang="mk-MK" b="1" dirty="0" smtClean="0"/>
              <a:t>Улогата на вештакот</a:t>
            </a:r>
            <a:endParaRPr lang="en-US" b="1" dirty="0"/>
          </a:p>
        </p:txBody>
      </p:sp>
      <p:sp>
        <p:nvSpPr>
          <p:cNvPr id="3" name="Content Placeholder 2"/>
          <p:cNvSpPr>
            <a:spLocks noGrp="1"/>
          </p:cNvSpPr>
          <p:nvPr>
            <p:ph idx="1"/>
          </p:nvPr>
        </p:nvSpPr>
        <p:spPr>
          <a:xfrm>
            <a:off x="838200" y="1402080"/>
            <a:ext cx="10515600" cy="4774883"/>
          </a:xfrm>
        </p:spPr>
        <p:txBody>
          <a:bodyPr/>
          <a:lstStyle/>
          <a:p>
            <a:pPr marL="0" indent="0" algn="just">
              <a:buNone/>
            </a:pPr>
            <a:r>
              <a:rPr lang="mk-MK" dirty="0" smtClean="0"/>
              <a:t>Одговорните лица во институциите, установите и во органите што водат евиденции, регистри, јавни книги, збирки на лични податоци и други податоци, кои на вештакот му се потребни за изработка на вештачењето во постапка утврдена со закон, се должни на вештакот, без одлагање, во постапка утврдена со закон и без надоместок, да му ги дадат потребните </a:t>
            </a:r>
            <a:r>
              <a:rPr lang="mk-MK" dirty="0" smtClean="0"/>
              <a:t>податоци-</a:t>
            </a:r>
            <a:r>
              <a:rPr lang="mk-MK" dirty="0" smtClean="0">
                <a:solidFill>
                  <a:srgbClr val="FF0000"/>
                </a:solidFill>
              </a:rPr>
              <a:t>чл.30 од Законот за вештачење</a:t>
            </a:r>
            <a:endParaRPr lang="mk-MK" dirty="0" smtClean="0">
              <a:solidFill>
                <a:srgbClr val="FF0000"/>
              </a:solidFill>
            </a:endParaRPr>
          </a:p>
          <a:p>
            <a:pPr marL="0" indent="0" algn="just">
              <a:buNone/>
            </a:pPr>
            <a:endParaRPr lang="mk-MK" dirty="0"/>
          </a:p>
          <a:p>
            <a:pPr marL="0" indent="0" algn="just">
              <a:buNone/>
            </a:pPr>
            <a:r>
              <a:rPr lang="mk-MK" dirty="0" smtClean="0"/>
              <a:t>Овие податоци вештакот е должен да ги користи во согласност со закон и со прописите за заштита на личните податоци и класифицираните информации.</a:t>
            </a:r>
            <a:endParaRPr lang="en-US" dirty="0"/>
          </a:p>
        </p:txBody>
      </p:sp>
    </p:spTree>
    <p:extLst>
      <p:ext uri="{BB962C8B-B14F-4D97-AF65-F5344CB8AC3E}">
        <p14:creationId xmlns:p14="http://schemas.microsoft.com/office/powerpoint/2010/main" val="14452973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b="1" dirty="0" smtClean="0"/>
              <a:t>Улогата на вештакот</a:t>
            </a:r>
            <a:endParaRPr lang="en-US" b="1" dirty="0"/>
          </a:p>
        </p:txBody>
      </p:sp>
      <p:sp>
        <p:nvSpPr>
          <p:cNvPr id="3" name="Content Placeholder 2"/>
          <p:cNvSpPr>
            <a:spLocks noGrp="1"/>
          </p:cNvSpPr>
          <p:nvPr>
            <p:ph idx="1"/>
          </p:nvPr>
        </p:nvSpPr>
        <p:spPr/>
        <p:txBody>
          <a:bodyPr/>
          <a:lstStyle/>
          <a:p>
            <a:pPr marL="0" indent="0">
              <a:buNone/>
            </a:pPr>
            <a:endParaRPr lang="mk-MK" dirty="0" smtClean="0"/>
          </a:p>
          <a:p>
            <a:pPr marL="0" indent="0">
              <a:buNone/>
            </a:pPr>
            <a:endParaRPr lang="mk-MK" dirty="0"/>
          </a:p>
          <a:p>
            <a:pPr marL="0" indent="0" algn="just">
              <a:buNone/>
            </a:pPr>
            <a:r>
              <a:rPr lang="mk-MK" dirty="0" smtClean="0"/>
              <a:t>Вештаците на кои им е издадена лиценца за вештачење од соодветната област каде предмет на вештачење се недвижности можат електронски да се поврзат со информатичкиот систем на АКН заради користење на податоци потребни за вршење на вештачењето и да ги користат услугите на АКН по електронски пат</a:t>
            </a:r>
            <a:endParaRPr lang="en-US" dirty="0"/>
          </a:p>
        </p:txBody>
      </p:sp>
    </p:spTree>
    <p:extLst>
      <p:ext uri="{BB962C8B-B14F-4D97-AF65-F5344CB8AC3E}">
        <p14:creationId xmlns:p14="http://schemas.microsoft.com/office/powerpoint/2010/main" val="3873582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62635"/>
          </a:xfrm>
        </p:spPr>
        <p:txBody>
          <a:bodyPr/>
          <a:lstStyle/>
          <a:p>
            <a:pPr algn="ctr"/>
            <a:r>
              <a:rPr lang="mk-MK" b="1" dirty="0" smtClean="0"/>
              <a:t>Улогата на вештакот</a:t>
            </a:r>
            <a:endParaRPr lang="en-US" b="1" dirty="0"/>
          </a:p>
        </p:txBody>
      </p:sp>
      <p:sp>
        <p:nvSpPr>
          <p:cNvPr id="3" name="Content Placeholder 2"/>
          <p:cNvSpPr>
            <a:spLocks noGrp="1"/>
          </p:cNvSpPr>
          <p:nvPr>
            <p:ph idx="1"/>
          </p:nvPr>
        </p:nvSpPr>
        <p:spPr>
          <a:xfrm>
            <a:off x="838200" y="1270000"/>
            <a:ext cx="10515600" cy="4906963"/>
          </a:xfrm>
        </p:spPr>
        <p:txBody>
          <a:bodyPr/>
          <a:lstStyle/>
          <a:p>
            <a:pPr marL="0" indent="0">
              <a:buNone/>
            </a:pPr>
            <a:endParaRPr lang="mk-MK" dirty="0" smtClean="0"/>
          </a:p>
          <a:p>
            <a:pPr marL="0" indent="0" algn="just">
              <a:buNone/>
            </a:pPr>
            <a:r>
              <a:rPr lang="mk-MK" dirty="0" smtClean="0"/>
              <a:t>Вештакот треба вештачењето да го изврши стручно и совесно, во согласност со правилата на науката и струката и со етичките норми и да го достави до нарачателот, навремено.</a:t>
            </a:r>
            <a:endParaRPr lang="mk-MK" dirty="0"/>
          </a:p>
          <a:p>
            <a:pPr marL="0" indent="0" algn="just">
              <a:buNone/>
            </a:pPr>
            <a:endParaRPr lang="mk-MK" dirty="0" smtClean="0"/>
          </a:p>
          <a:p>
            <a:pPr marL="0" indent="0" algn="just">
              <a:buNone/>
            </a:pPr>
            <a:r>
              <a:rPr lang="mk-MK" dirty="0" smtClean="0"/>
              <a:t>Доколку вештакот не може да го изврши вештачењето во рокот определен од нарачателот, за тоа треба да го извести писмено и притоа да ги наведе причините поради кои вештачењето не е навремено изготвено.</a:t>
            </a:r>
            <a:endParaRPr lang="en-US" dirty="0"/>
          </a:p>
        </p:txBody>
      </p:sp>
    </p:spTree>
    <p:extLst>
      <p:ext uri="{BB962C8B-B14F-4D97-AF65-F5344CB8AC3E}">
        <p14:creationId xmlns:p14="http://schemas.microsoft.com/office/powerpoint/2010/main" val="2120609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4395"/>
          </a:xfrm>
        </p:spPr>
        <p:txBody>
          <a:bodyPr/>
          <a:lstStyle/>
          <a:p>
            <a:pPr algn="ctr"/>
            <a:r>
              <a:rPr lang="mk-MK" b="1" dirty="0" smtClean="0"/>
              <a:t>Улогата на вештакот</a:t>
            </a:r>
            <a:endParaRPr lang="en-US" b="1" dirty="0"/>
          </a:p>
        </p:txBody>
      </p:sp>
      <p:sp>
        <p:nvSpPr>
          <p:cNvPr id="3" name="Content Placeholder 2"/>
          <p:cNvSpPr>
            <a:spLocks noGrp="1"/>
          </p:cNvSpPr>
          <p:nvPr>
            <p:ph idx="1"/>
          </p:nvPr>
        </p:nvSpPr>
        <p:spPr>
          <a:xfrm>
            <a:off x="838200" y="1239520"/>
            <a:ext cx="10515600" cy="4937443"/>
          </a:xfrm>
        </p:spPr>
        <p:txBody>
          <a:bodyPr/>
          <a:lstStyle/>
          <a:p>
            <a:pPr marL="0" indent="0" algn="just">
              <a:buNone/>
            </a:pPr>
            <a:endParaRPr lang="mk-MK" dirty="0" smtClean="0"/>
          </a:p>
          <a:p>
            <a:pPr marL="0" indent="0" algn="just">
              <a:buNone/>
            </a:pPr>
            <a:r>
              <a:rPr lang="mk-MK" sz="3200" b="1" dirty="0" smtClean="0">
                <a:solidFill>
                  <a:srgbClr val="FF0000"/>
                </a:solidFill>
              </a:rPr>
              <a:t>ДОПОЛНИТЕЛНО ВЕШТАЧЕЊЕ</a:t>
            </a:r>
            <a:endParaRPr lang="mk-MK" sz="3200" b="1" dirty="0">
              <a:solidFill>
                <a:srgbClr val="FF0000"/>
              </a:solidFill>
            </a:endParaRPr>
          </a:p>
          <a:p>
            <a:pPr marL="0" indent="0" algn="just">
              <a:buNone/>
            </a:pPr>
            <a:endParaRPr lang="mk-MK" dirty="0" smtClean="0"/>
          </a:p>
          <a:p>
            <a:pPr marL="0" indent="0" algn="just">
              <a:buNone/>
            </a:pPr>
            <a:r>
              <a:rPr lang="mk-MK" dirty="0" smtClean="0"/>
              <a:t>Секоја од странките може да бара од вештакот кој го ангажирала да го дополни наодот и да даде дополнително мислење за одредени околности кои не биле предмет на вештачењето</a:t>
            </a:r>
            <a:endParaRPr lang="en-US" dirty="0"/>
          </a:p>
        </p:txBody>
      </p:sp>
    </p:spTree>
    <p:extLst>
      <p:ext uri="{BB962C8B-B14F-4D97-AF65-F5344CB8AC3E}">
        <p14:creationId xmlns:p14="http://schemas.microsoft.com/office/powerpoint/2010/main" val="16215552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3435"/>
          </a:xfrm>
        </p:spPr>
        <p:txBody>
          <a:bodyPr/>
          <a:lstStyle/>
          <a:p>
            <a:pPr algn="ctr"/>
            <a:r>
              <a:rPr lang="mk-MK" b="1" dirty="0" smtClean="0"/>
              <a:t>Улогата на вештакот</a:t>
            </a:r>
            <a:endParaRPr lang="en-US" b="1" dirty="0"/>
          </a:p>
        </p:txBody>
      </p:sp>
      <p:sp>
        <p:nvSpPr>
          <p:cNvPr id="3" name="Content Placeholder 2"/>
          <p:cNvSpPr>
            <a:spLocks noGrp="1"/>
          </p:cNvSpPr>
          <p:nvPr>
            <p:ph idx="1"/>
          </p:nvPr>
        </p:nvSpPr>
        <p:spPr>
          <a:xfrm>
            <a:off x="838200" y="1330960"/>
            <a:ext cx="10515600" cy="4846003"/>
          </a:xfrm>
        </p:spPr>
        <p:txBody>
          <a:bodyPr/>
          <a:lstStyle/>
          <a:p>
            <a:pPr marL="0" indent="0" algn="just">
              <a:buNone/>
            </a:pPr>
            <a:r>
              <a:rPr lang="mk-MK" sz="3200" b="1" dirty="0" smtClean="0">
                <a:solidFill>
                  <a:srgbClr val="FF0000"/>
                </a:solidFill>
              </a:rPr>
              <a:t>ОБИД ЗА УСОГЛАСУВАЊЕ</a:t>
            </a:r>
          </a:p>
          <a:p>
            <a:pPr marL="0" indent="0" algn="just">
              <a:buNone/>
            </a:pPr>
            <a:endParaRPr lang="mk-MK" dirty="0" smtClean="0"/>
          </a:p>
          <a:p>
            <a:pPr marL="0" indent="0" algn="just">
              <a:buNone/>
            </a:pPr>
            <a:r>
              <a:rPr lang="mk-MK" dirty="0" smtClean="0"/>
              <a:t>Доколку вештачењата на тужителот и тужениот се разликуваат, судот може да побара од вештаците кои ги изготвиле спротивставените вештачења да се обидат ги усогласат нивните мислења.</a:t>
            </a:r>
          </a:p>
          <a:p>
            <a:pPr marL="0" indent="0" algn="just">
              <a:buNone/>
            </a:pPr>
            <a:endParaRPr lang="mk-MK" dirty="0"/>
          </a:p>
          <a:p>
            <a:pPr marL="0" indent="0" algn="just">
              <a:buNone/>
            </a:pPr>
            <a:r>
              <a:rPr lang="mk-MK" dirty="0" smtClean="0"/>
              <a:t>Писмено известување до судот: </a:t>
            </a:r>
            <a:r>
              <a:rPr lang="mk-MK" dirty="0" smtClean="0">
                <a:solidFill>
                  <a:srgbClr val="FF0000"/>
                </a:solidFill>
              </a:rPr>
              <a:t>заедничко</a:t>
            </a:r>
            <a:r>
              <a:rPr lang="mk-MK" dirty="0" smtClean="0"/>
              <a:t> или </a:t>
            </a:r>
            <a:r>
              <a:rPr lang="mk-MK" dirty="0" smtClean="0">
                <a:solidFill>
                  <a:srgbClr val="FF0000"/>
                </a:solidFill>
              </a:rPr>
              <a:t>поединечно</a:t>
            </a:r>
            <a:r>
              <a:rPr lang="mk-MK" dirty="0" smtClean="0"/>
              <a:t> дека </a:t>
            </a:r>
            <a:r>
              <a:rPr lang="mk-MK" dirty="0" smtClean="0"/>
              <a:t>усогласување </a:t>
            </a:r>
            <a:r>
              <a:rPr lang="mk-MK" dirty="0" smtClean="0"/>
              <a:t>е постигнато целосно или делумно и на кои околности или дека усогласување не е постигнато.</a:t>
            </a:r>
            <a:endParaRPr lang="en-US" dirty="0"/>
          </a:p>
        </p:txBody>
      </p:sp>
    </p:spTree>
    <p:extLst>
      <p:ext uri="{BB962C8B-B14F-4D97-AF65-F5344CB8AC3E}">
        <p14:creationId xmlns:p14="http://schemas.microsoft.com/office/powerpoint/2010/main" val="30248955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4875"/>
          </a:xfrm>
        </p:spPr>
        <p:txBody>
          <a:bodyPr/>
          <a:lstStyle/>
          <a:p>
            <a:pPr algn="ctr"/>
            <a:r>
              <a:rPr lang="mk-MK" b="1" dirty="0" smtClean="0"/>
              <a:t>Улогата на вештакот</a:t>
            </a:r>
            <a:endParaRPr lang="en-US" b="1" dirty="0"/>
          </a:p>
        </p:txBody>
      </p:sp>
      <p:sp>
        <p:nvSpPr>
          <p:cNvPr id="3" name="Content Placeholder 2"/>
          <p:cNvSpPr>
            <a:spLocks noGrp="1"/>
          </p:cNvSpPr>
          <p:nvPr>
            <p:ph idx="1"/>
          </p:nvPr>
        </p:nvSpPr>
        <p:spPr>
          <a:xfrm>
            <a:off x="838200" y="1544320"/>
            <a:ext cx="10515600" cy="4632643"/>
          </a:xfrm>
        </p:spPr>
        <p:txBody>
          <a:bodyPr/>
          <a:lstStyle/>
          <a:p>
            <a:pPr marL="0" indent="0">
              <a:buNone/>
            </a:pPr>
            <a:endParaRPr lang="mk-MK" dirty="0" smtClean="0"/>
          </a:p>
          <a:p>
            <a:pPr marL="0" indent="0">
              <a:buNone/>
            </a:pPr>
            <a:endParaRPr lang="mk-MK" dirty="0"/>
          </a:p>
          <a:p>
            <a:pPr marL="0" indent="0" algn="just">
              <a:buNone/>
            </a:pPr>
            <a:r>
              <a:rPr lang="mk-MK" dirty="0" smtClean="0"/>
              <a:t>Доколку и по даденото дополнително вештачење и/или по обиденото усогласување, </a:t>
            </a:r>
            <a:r>
              <a:rPr lang="mk-MK" b="1" dirty="0" smtClean="0"/>
              <a:t>судот најде за потребно или по предлог на странките </a:t>
            </a:r>
            <a:r>
              <a:rPr lang="mk-MK" dirty="0" smtClean="0"/>
              <a:t>може да донесе решение за </a:t>
            </a:r>
            <a:r>
              <a:rPr lang="mk-MK" sz="3200" b="1" dirty="0" smtClean="0">
                <a:solidFill>
                  <a:srgbClr val="FF0000"/>
                </a:solidFill>
              </a:rPr>
              <a:t>СОСЛУШУВАЊЕ НА ВЕШТАКОТ</a:t>
            </a:r>
          </a:p>
          <a:p>
            <a:pPr marL="0" indent="0" algn="just">
              <a:buNone/>
            </a:pPr>
            <a:endParaRPr lang="mk-MK" dirty="0"/>
          </a:p>
        </p:txBody>
      </p:sp>
    </p:spTree>
    <p:extLst>
      <p:ext uri="{BB962C8B-B14F-4D97-AF65-F5344CB8AC3E}">
        <p14:creationId xmlns:p14="http://schemas.microsoft.com/office/powerpoint/2010/main" val="14418641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pPr algn="ctr"/>
            <a:r>
              <a:rPr lang="mk-MK" b="1" dirty="0" smtClean="0"/>
              <a:t>Сослушување на вештак</a:t>
            </a:r>
            <a:endParaRPr lang="en-US" b="1" dirty="0"/>
          </a:p>
        </p:txBody>
      </p:sp>
      <p:sp>
        <p:nvSpPr>
          <p:cNvPr id="3" name="Content Placeholder 2"/>
          <p:cNvSpPr>
            <a:spLocks noGrp="1"/>
          </p:cNvSpPr>
          <p:nvPr>
            <p:ph idx="1"/>
          </p:nvPr>
        </p:nvSpPr>
        <p:spPr>
          <a:xfrm>
            <a:off x="838200" y="1219200"/>
            <a:ext cx="10515600" cy="4957763"/>
          </a:xfrm>
        </p:spPr>
        <p:txBody>
          <a:bodyPr/>
          <a:lstStyle/>
          <a:p>
            <a:pPr marL="0" indent="0" algn="just">
              <a:buNone/>
            </a:pPr>
            <a:r>
              <a:rPr lang="mk-MK" dirty="0" smtClean="0"/>
              <a:t>Вештакот е должен да се јави на поканата на судот и да го изнесе својот стручен наод и мислење.</a:t>
            </a:r>
          </a:p>
          <a:p>
            <a:pPr marL="0" indent="0" algn="just">
              <a:buNone/>
            </a:pPr>
            <a:endParaRPr lang="mk-MK" dirty="0"/>
          </a:p>
          <a:p>
            <a:pPr marL="0" indent="0" algn="just">
              <a:buNone/>
            </a:pPr>
            <a:r>
              <a:rPr lang="mk-MK" dirty="0" smtClean="0"/>
              <a:t>Вештаците се повикуваат со доставување на писмена покана во која се наведува името и презимето, занимањето на повиканиот, времето и местото на доаѓање, предметот за кој се повикува и назначување дека се повикува како вештак. Во поканата вештакот ќе се предупреди на последиците од неоправдан изостанок и на правото на надомест на трошоците.</a:t>
            </a:r>
            <a:endParaRPr lang="en-US" dirty="0"/>
          </a:p>
        </p:txBody>
      </p:sp>
    </p:spTree>
    <p:extLst>
      <p:ext uri="{BB962C8B-B14F-4D97-AF65-F5344CB8AC3E}">
        <p14:creationId xmlns:p14="http://schemas.microsoft.com/office/powerpoint/2010/main" val="10044951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2955"/>
          </a:xfrm>
        </p:spPr>
        <p:txBody>
          <a:bodyPr/>
          <a:lstStyle/>
          <a:p>
            <a:pPr algn="ctr"/>
            <a:r>
              <a:rPr lang="mk-MK" b="1" dirty="0" smtClean="0"/>
              <a:t>Сослушување на вештак</a:t>
            </a:r>
            <a:endParaRPr lang="en-US" b="1" dirty="0"/>
          </a:p>
        </p:txBody>
      </p:sp>
      <p:sp>
        <p:nvSpPr>
          <p:cNvPr id="3" name="Content Placeholder 2"/>
          <p:cNvSpPr>
            <a:spLocks noGrp="1"/>
          </p:cNvSpPr>
          <p:nvPr>
            <p:ph idx="1"/>
          </p:nvPr>
        </p:nvSpPr>
        <p:spPr>
          <a:xfrm>
            <a:off x="838200" y="1148080"/>
            <a:ext cx="10515600" cy="5028883"/>
          </a:xfrm>
        </p:spPr>
        <p:txBody>
          <a:bodyPr>
            <a:normAutofit/>
          </a:bodyPr>
          <a:lstStyle/>
          <a:p>
            <a:pPr marL="0" indent="0">
              <a:buNone/>
            </a:pPr>
            <a:r>
              <a:rPr lang="mk-MK" dirty="0" smtClean="0"/>
              <a:t>Лични податоци</a:t>
            </a:r>
          </a:p>
          <a:p>
            <a:pPr marL="0" indent="0" algn="just">
              <a:buNone/>
            </a:pPr>
            <a:r>
              <a:rPr lang="mk-MK" b="1" dirty="0" smtClean="0"/>
              <a:t>На вештакот </a:t>
            </a:r>
            <a:r>
              <a:rPr lang="ru-RU" b="1" dirty="0" smtClean="0"/>
              <a:t>непосредно да му се  поставуват прашања и од него се бараат објаснувања во поглед на дадениот стручен наод и мислење</a:t>
            </a:r>
            <a:r>
              <a:rPr lang="ru-RU" dirty="0" smtClean="0"/>
              <a:t>. </a:t>
            </a:r>
          </a:p>
          <a:p>
            <a:pPr marL="0" indent="0" algn="just">
              <a:buNone/>
            </a:pPr>
            <a:r>
              <a:rPr lang="mk-MK" dirty="0" smtClean="0"/>
              <a:t>Прва тоа го прави с</a:t>
            </a:r>
            <a:r>
              <a:rPr lang="ru-RU" dirty="0" smtClean="0"/>
              <a:t>транката, нејзиниот законски застапник или полномошник</a:t>
            </a:r>
            <a:r>
              <a:rPr lang="ru-RU" b="1" dirty="0" smtClean="0"/>
              <a:t>, </a:t>
            </a:r>
            <a:r>
              <a:rPr lang="ru-RU" dirty="0" smtClean="0"/>
              <a:t>која го предложила вештакот </a:t>
            </a:r>
          </a:p>
          <a:p>
            <a:pPr marL="0" indent="0" algn="just">
              <a:buNone/>
            </a:pPr>
            <a:r>
              <a:rPr lang="ru-RU" dirty="0" smtClean="0"/>
              <a:t>Потоа ова право го има противната странка, нејзиниот законски застапник или полномошник.</a:t>
            </a:r>
          </a:p>
          <a:p>
            <a:pPr marL="0" indent="0" algn="just">
              <a:buNone/>
            </a:pPr>
            <a:r>
              <a:rPr lang="ru-RU" dirty="0" smtClean="0"/>
              <a:t>На крајот судот може да му поставува прашања на вештакот и да бара објаснувања во поглед на дадениот стручен наод и мислење. </a:t>
            </a:r>
            <a:endParaRPr lang="en-US" dirty="0"/>
          </a:p>
        </p:txBody>
      </p:sp>
    </p:spTree>
    <p:extLst>
      <p:ext uri="{BB962C8B-B14F-4D97-AF65-F5344CB8AC3E}">
        <p14:creationId xmlns:p14="http://schemas.microsoft.com/office/powerpoint/2010/main" val="5775863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23595"/>
          </a:xfrm>
        </p:spPr>
        <p:txBody>
          <a:bodyPr/>
          <a:lstStyle/>
          <a:p>
            <a:pPr algn="ctr"/>
            <a:r>
              <a:rPr lang="mk-MK" b="1" dirty="0" smtClean="0"/>
              <a:t>Видови прашања</a:t>
            </a:r>
            <a:endParaRPr lang="en-US" b="1" dirty="0"/>
          </a:p>
        </p:txBody>
      </p:sp>
      <p:sp>
        <p:nvSpPr>
          <p:cNvPr id="3" name="Content Placeholder 2"/>
          <p:cNvSpPr>
            <a:spLocks noGrp="1"/>
          </p:cNvSpPr>
          <p:nvPr>
            <p:ph idx="1"/>
          </p:nvPr>
        </p:nvSpPr>
        <p:spPr>
          <a:xfrm>
            <a:off x="838200" y="1330960"/>
            <a:ext cx="10515600" cy="4846003"/>
          </a:xfrm>
        </p:spPr>
        <p:txBody>
          <a:bodyPr>
            <a:normAutofit/>
          </a:bodyPr>
          <a:lstStyle/>
          <a:p>
            <a:pPr marL="0" indent="0">
              <a:buNone/>
            </a:pPr>
            <a:r>
              <a:rPr lang="mk-MK" dirty="0" smtClean="0"/>
              <a:t>1)   За искуството и специјалноста на вештакот</a:t>
            </a:r>
          </a:p>
          <a:p>
            <a:pPr marL="514350" indent="-514350">
              <a:buAutoNum type="arabicParenR"/>
            </a:pPr>
            <a:r>
              <a:rPr lang="mk-MK" dirty="0" smtClean="0"/>
              <a:t>За неговите лични и професионални односи со странката</a:t>
            </a:r>
          </a:p>
          <a:p>
            <a:pPr marL="514350" indent="-514350">
              <a:buAutoNum type="arabicParenR"/>
            </a:pPr>
            <a:r>
              <a:rPr lang="mk-MK" dirty="0" smtClean="0"/>
              <a:t>За предметот на вештачење</a:t>
            </a:r>
          </a:p>
          <a:p>
            <a:pPr marL="514350" indent="-514350">
              <a:buAutoNum type="arabicParenR"/>
            </a:pPr>
            <a:r>
              <a:rPr lang="mk-MK" dirty="0" smtClean="0"/>
              <a:t>За анализираните докази</a:t>
            </a:r>
          </a:p>
          <a:p>
            <a:pPr marL="514350" indent="-514350">
              <a:buAutoNum type="arabicParenR"/>
            </a:pPr>
            <a:r>
              <a:rPr lang="mk-MK" dirty="0" smtClean="0">
                <a:solidFill>
                  <a:srgbClr val="FF0000"/>
                </a:solidFill>
              </a:rPr>
              <a:t>За правни прашања</a:t>
            </a:r>
          </a:p>
          <a:p>
            <a:pPr marL="514350" indent="-514350">
              <a:buAutoNum type="arabicParenR"/>
            </a:pPr>
            <a:r>
              <a:rPr lang="mk-MK" dirty="0" smtClean="0"/>
              <a:t>За даденото мислење</a:t>
            </a:r>
          </a:p>
          <a:p>
            <a:pPr marL="514350" indent="-514350">
              <a:buAutoNum type="arabicParenR"/>
            </a:pPr>
            <a:endParaRPr lang="mk-MK" dirty="0" smtClean="0"/>
          </a:p>
          <a:p>
            <a:pPr marL="0" indent="0" algn="just">
              <a:buNone/>
            </a:pPr>
            <a:r>
              <a:rPr lang="mk-MK" dirty="0" smtClean="0"/>
              <a:t>Доколку некоја од странките приговори на поставеното прашање, вештакот ќе одговори само доколку тоа го дозволи судот</a:t>
            </a:r>
            <a:endParaRPr lang="en-US" dirty="0"/>
          </a:p>
        </p:txBody>
      </p:sp>
    </p:spTree>
    <p:extLst>
      <p:ext uri="{BB962C8B-B14F-4D97-AF65-F5344CB8AC3E}">
        <p14:creationId xmlns:p14="http://schemas.microsoft.com/office/powerpoint/2010/main" val="3260036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b="1" dirty="0" smtClean="0"/>
              <a:t>Иницијален акт</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87230042"/>
              </p:ext>
            </p:extLst>
          </p:nvPr>
        </p:nvGraphicFramePr>
        <p:xfrm>
          <a:off x="838200" y="1587062"/>
          <a:ext cx="10515600" cy="4589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80846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3755"/>
          </a:xfrm>
        </p:spPr>
        <p:txBody>
          <a:bodyPr/>
          <a:lstStyle/>
          <a:p>
            <a:pPr algn="ctr"/>
            <a:r>
              <a:rPr lang="mk-MK" b="1" dirty="0" smtClean="0"/>
              <a:t>Неоправдан изостанок</a:t>
            </a:r>
            <a:endParaRPr lang="en-US" b="1" dirty="0"/>
          </a:p>
        </p:txBody>
      </p:sp>
      <p:sp>
        <p:nvSpPr>
          <p:cNvPr id="3" name="Content Placeholder 2"/>
          <p:cNvSpPr>
            <a:spLocks noGrp="1"/>
          </p:cNvSpPr>
          <p:nvPr>
            <p:ph idx="1"/>
          </p:nvPr>
        </p:nvSpPr>
        <p:spPr>
          <a:xfrm>
            <a:off x="838200" y="1341120"/>
            <a:ext cx="10515600" cy="4835843"/>
          </a:xfrm>
        </p:spPr>
        <p:txBody>
          <a:bodyPr>
            <a:normAutofit fontScale="92500" lnSpcReduction="20000"/>
          </a:bodyPr>
          <a:lstStyle/>
          <a:p>
            <a:pPr marL="0" indent="0" algn="just">
              <a:buNone/>
            </a:pPr>
            <a:r>
              <a:rPr lang="ru-RU" dirty="0" smtClean="0"/>
              <a:t>Судот со </a:t>
            </a:r>
            <a:r>
              <a:rPr lang="ru-RU" b="1" dirty="0" smtClean="0"/>
              <a:t>парична казна </a:t>
            </a:r>
            <a:r>
              <a:rPr lang="ru-RU" dirty="0" smtClean="0"/>
              <a:t>од 2.500 до 5.000 евра во денарска противвредност ќе го казни вештакот (физичко или правно лице), кој нема да дојде на рочиште иако е уредно повикан, а изостанокот нема да го оправда, или ако до судот во определениот рок не го достави стручниот наод и мислење.</a:t>
            </a:r>
          </a:p>
          <a:p>
            <a:pPr marL="0" indent="0" algn="just">
              <a:buNone/>
            </a:pPr>
            <a:r>
              <a:rPr lang="ru-RU" dirty="0" smtClean="0"/>
              <a:t>Во случај на неоправдан изостанок судот може да нареди вештакот </a:t>
            </a:r>
            <a:r>
              <a:rPr lang="ru-RU" b="1" dirty="0" smtClean="0"/>
              <a:t>присилно да се доведе и да ги поднесе трошоците за доведувањето.</a:t>
            </a:r>
            <a:r>
              <a:rPr lang="ru-RU" dirty="0" smtClean="0"/>
              <a:t> </a:t>
            </a:r>
            <a:endParaRPr lang="ru-RU" dirty="0"/>
          </a:p>
          <a:p>
            <a:pPr marL="0" indent="0" algn="just">
              <a:buNone/>
            </a:pPr>
            <a:r>
              <a:rPr lang="ru-RU" dirty="0" smtClean="0"/>
              <a:t>По барање од странката судот може со решение да му наложи на вештакот да ги надомести </a:t>
            </a:r>
            <a:r>
              <a:rPr lang="ru-RU" b="1" dirty="0" smtClean="0"/>
              <a:t>трошоците што ги предизвикал со своето неоправдано недоаѓање</a:t>
            </a:r>
            <a:r>
              <a:rPr lang="ru-RU" dirty="0" smtClean="0"/>
              <a:t> или со неоправданото одбивање да врши вештачење. </a:t>
            </a:r>
          </a:p>
          <a:p>
            <a:pPr marL="0" indent="0" algn="just">
              <a:buNone/>
            </a:pPr>
            <a:r>
              <a:rPr lang="ru-RU" dirty="0" smtClean="0">
                <a:solidFill>
                  <a:srgbClr val="FF0000"/>
                </a:solidFill>
              </a:rPr>
              <a:t>Решението за казната судот </a:t>
            </a:r>
            <a:r>
              <a:rPr lang="ru-RU" u="sng" dirty="0" smtClean="0">
                <a:solidFill>
                  <a:srgbClr val="FF0000"/>
                </a:solidFill>
              </a:rPr>
              <a:t>може да го отповика</a:t>
            </a:r>
            <a:r>
              <a:rPr lang="ru-RU" dirty="0" smtClean="0">
                <a:solidFill>
                  <a:srgbClr val="FF0000"/>
                </a:solidFill>
              </a:rPr>
              <a:t> </a:t>
            </a:r>
            <a:r>
              <a:rPr lang="mk-MK" dirty="0" smtClean="0">
                <a:solidFill>
                  <a:srgbClr val="FF0000"/>
                </a:solidFill>
              </a:rPr>
              <a:t>ако вештакот дополнително го оправда својот изостанок и кога вештакот дополнително се согласил да дојде на рочиште</a:t>
            </a:r>
            <a:r>
              <a:rPr lang="mk-MK" dirty="0" smtClean="0">
                <a:solidFill>
                  <a:srgbClr val="FF0000"/>
                </a:solidFill>
              </a:rPr>
              <a:t>.</a:t>
            </a:r>
            <a:endParaRPr lang="mk-MK" dirty="0" smtClean="0"/>
          </a:p>
          <a:p>
            <a:pPr marL="0" indent="0" algn="just">
              <a:buNone/>
            </a:pPr>
            <a:r>
              <a:rPr lang="mk-MK" dirty="0" smtClean="0"/>
              <a:t>Право на жалба</a:t>
            </a:r>
            <a:endParaRPr lang="en-US" dirty="0"/>
          </a:p>
        </p:txBody>
      </p:sp>
    </p:spTree>
    <p:extLst>
      <p:ext uri="{BB962C8B-B14F-4D97-AF65-F5344CB8AC3E}">
        <p14:creationId xmlns:p14="http://schemas.microsoft.com/office/powerpoint/2010/main" val="5201723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5995"/>
          </a:xfrm>
        </p:spPr>
        <p:txBody>
          <a:bodyPr/>
          <a:lstStyle/>
          <a:p>
            <a:pPr algn="ctr"/>
            <a:r>
              <a:rPr lang="mk-MK" b="1" dirty="0" smtClean="0"/>
              <a:t>Надомест на трошоците</a:t>
            </a:r>
            <a:endParaRPr lang="en-US" b="1" dirty="0"/>
          </a:p>
        </p:txBody>
      </p:sp>
      <p:sp>
        <p:nvSpPr>
          <p:cNvPr id="3" name="Content Placeholder 2"/>
          <p:cNvSpPr>
            <a:spLocks noGrp="1"/>
          </p:cNvSpPr>
          <p:nvPr>
            <p:ph idx="1"/>
          </p:nvPr>
        </p:nvSpPr>
        <p:spPr>
          <a:xfrm>
            <a:off x="838200" y="1452880"/>
            <a:ext cx="10515600" cy="4724083"/>
          </a:xfrm>
        </p:spPr>
        <p:txBody>
          <a:bodyPr>
            <a:normAutofit lnSpcReduction="10000"/>
          </a:bodyPr>
          <a:lstStyle/>
          <a:p>
            <a:pPr marL="0" indent="0" algn="just">
              <a:buNone/>
            </a:pPr>
            <a:r>
              <a:rPr lang="ru-RU" dirty="0" smtClean="0"/>
              <a:t>Вештакот има право на надоместок на патните трошоци и на трошоците за исхрана и ноќевање, на надоместок на загубената заработка и на трошоци за вештачење, како и право на награда за извршеното вештачење. </a:t>
            </a:r>
          </a:p>
          <a:p>
            <a:pPr marL="0" indent="0" algn="just">
              <a:buNone/>
            </a:pPr>
            <a:r>
              <a:rPr lang="ru-RU" dirty="0" smtClean="0">
                <a:solidFill>
                  <a:srgbClr val="FF0000"/>
                </a:solidFill>
              </a:rPr>
              <a:t>Вештакот треба да бара надоместок веднаш по сослушувањето, инаку го губи тоа право. Судот е должен на ова да го предупреди вештакот. </a:t>
            </a:r>
          </a:p>
          <a:p>
            <a:pPr marL="0" indent="0" algn="just">
              <a:buNone/>
            </a:pPr>
            <a:r>
              <a:rPr lang="ru-RU" dirty="0" smtClean="0"/>
              <a:t>Во решението со кое се одмеруваат трошоците, судот ќе одреди определениот износ да се исплати од положениот аванс, а ако аванс не е положен, ќе и наложи на странката определениот износ да му го плати на вештакот во рок од 8 дена. Жалбата против ова решение не го задржува извршувањето на решението. </a:t>
            </a:r>
            <a:endParaRPr lang="en-US" dirty="0"/>
          </a:p>
        </p:txBody>
      </p:sp>
    </p:spTree>
    <p:extLst>
      <p:ext uri="{BB962C8B-B14F-4D97-AF65-F5344CB8AC3E}">
        <p14:creationId xmlns:p14="http://schemas.microsoft.com/office/powerpoint/2010/main" val="35363379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72795"/>
          </a:xfrm>
        </p:spPr>
        <p:txBody>
          <a:bodyPr/>
          <a:lstStyle/>
          <a:p>
            <a:pPr algn="ctr"/>
            <a:r>
              <a:rPr lang="mk-MK" b="1" dirty="0" smtClean="0"/>
              <a:t>Вештачење по наредба на судот</a:t>
            </a:r>
            <a:endParaRPr lang="en-US" b="1" dirty="0"/>
          </a:p>
        </p:txBody>
      </p:sp>
      <p:sp>
        <p:nvSpPr>
          <p:cNvPr id="3" name="Content Placeholder 2"/>
          <p:cNvSpPr>
            <a:spLocks noGrp="1"/>
          </p:cNvSpPr>
          <p:nvPr>
            <p:ph idx="1"/>
          </p:nvPr>
        </p:nvSpPr>
        <p:spPr>
          <a:xfrm>
            <a:off x="838200" y="1137920"/>
            <a:ext cx="10515600" cy="5039043"/>
          </a:xfrm>
        </p:spPr>
        <p:txBody>
          <a:bodyPr>
            <a:normAutofit lnSpcReduction="10000"/>
          </a:bodyPr>
          <a:lstStyle/>
          <a:p>
            <a:pPr marL="0" indent="0" algn="just">
              <a:buNone/>
            </a:pPr>
            <a:endParaRPr lang="mk-MK" dirty="0" smtClean="0"/>
          </a:p>
          <a:p>
            <a:pPr marL="0" indent="0" algn="just">
              <a:buNone/>
            </a:pPr>
            <a:r>
              <a:rPr lang="mk-MK" dirty="0" smtClean="0"/>
              <a:t>Во случаите од чл.235 ст.2 од ЗПП,</a:t>
            </a:r>
            <a:r>
              <a:rPr lang="ru-RU" dirty="0" smtClean="0"/>
              <a:t> вештакот е должен да се јави на поканата на судот и да го изнесе својот стручен наод и мислење. Вештакот не може да одбие да вештачи и должен е да го поднесе својот стучен  наод и мислење во писмена форма во рокот што ќе го определи судот, кој не може да биде подолг од 45 дена, а во сложените предмети не може да биде подолг од 60 дена.</a:t>
            </a:r>
            <a:endParaRPr lang="ru-RU" dirty="0"/>
          </a:p>
          <a:p>
            <a:pPr marL="0" indent="0" algn="just">
              <a:buNone/>
            </a:pPr>
            <a:r>
              <a:rPr lang="ru-RU" b="1" dirty="0" smtClean="0"/>
              <a:t>Дали може вештакот да бара продолжување на рокот?</a:t>
            </a:r>
          </a:p>
          <a:p>
            <a:pPr marL="0" indent="0" algn="just">
              <a:buNone/>
            </a:pPr>
            <a:r>
              <a:rPr lang="ru-RU" dirty="0" smtClean="0"/>
              <a:t>Ако вештакот во определениот рок не го поднесе стручниот наод и мислењето, судот ќе го повика, ќе му го одземе предметот и ќе му изрече парична казна (од 2.500 до 5.000 евра во денарска противвредност).</a:t>
            </a:r>
          </a:p>
        </p:txBody>
      </p:sp>
    </p:spTree>
    <p:extLst>
      <p:ext uri="{BB962C8B-B14F-4D97-AF65-F5344CB8AC3E}">
        <p14:creationId xmlns:p14="http://schemas.microsoft.com/office/powerpoint/2010/main" val="35544047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b="1" dirty="0" smtClean="0"/>
              <a:t>Вештачење по наредба на судот</a:t>
            </a:r>
            <a:endParaRPr lang="en-US" b="1" dirty="0"/>
          </a:p>
        </p:txBody>
      </p:sp>
      <p:sp>
        <p:nvSpPr>
          <p:cNvPr id="3" name="Content Placeholder 2"/>
          <p:cNvSpPr>
            <a:spLocks noGrp="1"/>
          </p:cNvSpPr>
          <p:nvPr>
            <p:ph idx="1"/>
          </p:nvPr>
        </p:nvSpPr>
        <p:spPr>
          <a:xfrm>
            <a:off x="838200" y="1473200"/>
            <a:ext cx="10515600" cy="4703763"/>
          </a:xfrm>
        </p:spPr>
        <p:txBody>
          <a:bodyPr/>
          <a:lstStyle/>
          <a:p>
            <a:pPr marL="0" indent="0" algn="just">
              <a:buNone/>
            </a:pPr>
            <a:r>
              <a:rPr lang="mk-MK" dirty="0" smtClean="0"/>
              <a:t>Вештакот мора секогаш да го образложи стручниот наод и мислењето. </a:t>
            </a:r>
            <a:endParaRPr lang="mk-MK" dirty="0"/>
          </a:p>
          <a:p>
            <a:pPr marL="0" indent="0" algn="just">
              <a:buNone/>
            </a:pPr>
            <a:r>
              <a:rPr lang="mk-MK" b="1" dirty="0" smtClean="0"/>
              <a:t>Наод </a:t>
            </a:r>
            <a:r>
              <a:rPr lang="mk-MK" dirty="0" smtClean="0"/>
              <a:t>е дадениот опис на состојбата на предметот на вештачењето, во истиот се содржани доказите, податоците и фактите кои вештакот ги анализирал. Наодот на судот и на странките им служи за разбирање и оценување на мислењето на вештакот.</a:t>
            </a:r>
          </a:p>
          <a:p>
            <a:pPr marL="0" indent="0" algn="just">
              <a:buNone/>
            </a:pPr>
            <a:endParaRPr lang="mk-MK" dirty="0"/>
          </a:p>
          <a:p>
            <a:pPr marL="0" indent="0" algn="just">
              <a:buNone/>
            </a:pPr>
            <a:r>
              <a:rPr lang="mk-MK" b="1" dirty="0" smtClean="0"/>
              <a:t>Мислење </a:t>
            </a:r>
            <a:r>
              <a:rPr lang="mk-MK" dirty="0" smtClean="0"/>
              <a:t>е стручната оценка на вештакот каде тој го соопштува своето стручно мислење, кое треба да е кратко, јасно, сублимирано и напишано на разбирлив јазик.</a:t>
            </a:r>
          </a:p>
          <a:p>
            <a:pPr marL="0" indent="0" algn="just">
              <a:buNone/>
            </a:pPr>
            <a:endParaRPr lang="en-US" dirty="0"/>
          </a:p>
        </p:txBody>
      </p:sp>
    </p:spTree>
    <p:extLst>
      <p:ext uri="{BB962C8B-B14F-4D97-AF65-F5344CB8AC3E}">
        <p14:creationId xmlns:p14="http://schemas.microsoft.com/office/powerpoint/2010/main" val="37728948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42315"/>
          </a:xfrm>
        </p:spPr>
        <p:txBody>
          <a:bodyPr/>
          <a:lstStyle/>
          <a:p>
            <a:r>
              <a:rPr lang="mk-MK" b="1" dirty="0" smtClean="0"/>
              <a:t>Ослободување од должноста за вештачење</a:t>
            </a:r>
            <a:endParaRPr lang="en-US" b="1" dirty="0"/>
          </a:p>
        </p:txBody>
      </p:sp>
      <p:sp>
        <p:nvSpPr>
          <p:cNvPr id="3" name="Content Placeholder 2"/>
          <p:cNvSpPr>
            <a:spLocks noGrp="1"/>
          </p:cNvSpPr>
          <p:nvPr>
            <p:ph idx="1"/>
          </p:nvPr>
        </p:nvSpPr>
        <p:spPr>
          <a:xfrm>
            <a:off x="838200" y="1838960"/>
            <a:ext cx="10515600" cy="4338003"/>
          </a:xfrm>
        </p:spPr>
        <p:txBody>
          <a:bodyPr/>
          <a:lstStyle/>
          <a:p>
            <a:pPr marL="0" indent="0">
              <a:buNone/>
            </a:pPr>
            <a:endParaRPr lang="mk-MK" dirty="0" smtClean="0"/>
          </a:p>
          <a:p>
            <a:pPr marL="0" indent="0">
              <a:buNone/>
            </a:pPr>
            <a:endParaRPr lang="mk-MK" dirty="0"/>
          </a:p>
          <a:p>
            <a:pPr marL="0" indent="0" algn="just">
              <a:buNone/>
            </a:pPr>
            <a:r>
              <a:rPr lang="ru-RU" dirty="0" smtClean="0"/>
              <a:t>Судот ќе го ослободи вештакот, по негово барање, од должноста на вештачење од причини од кои сведокот може да одбие да сведочи или да даде одговор на одделно прашање. </a:t>
            </a:r>
          </a:p>
          <a:p>
            <a:pPr marL="0" indent="0" algn="just">
              <a:buNone/>
            </a:pPr>
            <a:endParaRPr lang="en-US" dirty="0" smtClean="0"/>
          </a:p>
          <a:p>
            <a:pPr marL="0" indent="0">
              <a:buNone/>
            </a:pPr>
            <a:endParaRPr lang="en-US" dirty="0"/>
          </a:p>
        </p:txBody>
      </p:sp>
    </p:spTree>
    <p:extLst>
      <p:ext uri="{BB962C8B-B14F-4D97-AF65-F5344CB8AC3E}">
        <p14:creationId xmlns:p14="http://schemas.microsoft.com/office/powerpoint/2010/main" val="17394462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55675"/>
          </a:xfrm>
        </p:spPr>
        <p:txBody>
          <a:bodyPr>
            <a:normAutofit fontScale="90000"/>
          </a:bodyPr>
          <a:lstStyle/>
          <a:p>
            <a:pPr algn="ctr"/>
            <a:r>
              <a:rPr lang="mk-MK" b="1" dirty="0" smtClean="0"/>
              <a:t>Причини поради кои вештакот може да бара ослободување</a:t>
            </a:r>
            <a:endParaRPr lang="en-US" b="1" dirty="0"/>
          </a:p>
        </p:txBody>
      </p:sp>
      <p:sp>
        <p:nvSpPr>
          <p:cNvPr id="3" name="Content Placeholder 2"/>
          <p:cNvSpPr>
            <a:spLocks noGrp="1"/>
          </p:cNvSpPr>
          <p:nvPr>
            <p:ph idx="1"/>
          </p:nvPr>
        </p:nvSpPr>
        <p:spPr>
          <a:xfrm>
            <a:off x="838200" y="1452880"/>
            <a:ext cx="10515600" cy="4724083"/>
          </a:xfrm>
        </p:spPr>
        <p:txBody>
          <a:bodyPr>
            <a:normAutofit fontScale="92500" lnSpcReduction="20000"/>
          </a:bodyPr>
          <a:lstStyle/>
          <a:p>
            <a:pPr marL="0" indent="0">
              <a:buNone/>
            </a:pPr>
            <a:r>
              <a:rPr lang="ru-RU" dirty="0"/>
              <a:t>-</a:t>
            </a:r>
            <a:r>
              <a:rPr lang="ru-RU" dirty="0" smtClean="0"/>
              <a:t>за она што странката како на свој полномошник му го доверила;</a:t>
            </a:r>
          </a:p>
          <a:p>
            <a:pPr marL="0" indent="0" algn="just">
              <a:buNone/>
            </a:pPr>
            <a:r>
              <a:rPr lang="ru-RU" dirty="0" smtClean="0"/>
              <a:t>-за она за кое странката или друго лице на вештакот како на верски исповедник му се исповедало,</a:t>
            </a:r>
          </a:p>
          <a:p>
            <a:pPr marL="0" indent="0" algn="just">
              <a:buNone/>
            </a:pPr>
            <a:r>
              <a:rPr lang="ru-RU" dirty="0" smtClean="0"/>
              <a:t>- за факти кои вештакот ги дознал како адвокат, лекар или во вршење на некоја друга професија или некоја друга дејност, ако постои обврска како тајна да се чува она што се дознало во вршењето на таа професија или дејност. </a:t>
            </a:r>
          </a:p>
          <a:p>
            <a:pPr marL="0" indent="0" algn="just">
              <a:buNone/>
            </a:pPr>
            <a:r>
              <a:rPr lang="mk-MK" dirty="0" smtClean="0"/>
              <a:t>-</a:t>
            </a:r>
            <a:r>
              <a:rPr lang="ru-RU" dirty="0" smtClean="0"/>
              <a:t> ако за тоа постојат важни причини, а особено ако со својот одговор на тие прашања би се изложил на тежок срам, на значителна имотна штета или на кривично гонење себеси или своите роднини по крв во права линија до кој и да е степен, а во странична линија заклучно до третиот степен, својот брачен другар или роднините по сватовство заклучно до вториот степен и тогаш кога бракот престанал, својот вонбрачен другар, како и својот старател или лицето под старателство, посвоителот или посвоеникот.</a:t>
            </a:r>
            <a:endParaRPr lang="en-US" dirty="0"/>
          </a:p>
        </p:txBody>
      </p:sp>
    </p:spTree>
    <p:extLst>
      <p:ext uri="{BB962C8B-B14F-4D97-AF65-F5344CB8AC3E}">
        <p14:creationId xmlns:p14="http://schemas.microsoft.com/office/powerpoint/2010/main" val="33817357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3915"/>
          </a:xfrm>
        </p:spPr>
        <p:txBody>
          <a:bodyPr/>
          <a:lstStyle/>
          <a:p>
            <a:r>
              <a:rPr lang="mk-MK" b="1" dirty="0" smtClean="0"/>
              <a:t>Ослободување од должноста за вештачење</a:t>
            </a:r>
            <a:endParaRPr lang="en-US" b="1" dirty="0"/>
          </a:p>
        </p:txBody>
      </p:sp>
      <p:sp>
        <p:nvSpPr>
          <p:cNvPr id="3" name="Content Placeholder 2"/>
          <p:cNvSpPr>
            <a:spLocks noGrp="1"/>
          </p:cNvSpPr>
          <p:nvPr>
            <p:ph idx="1"/>
          </p:nvPr>
        </p:nvSpPr>
        <p:spPr>
          <a:xfrm>
            <a:off x="838200" y="1442720"/>
            <a:ext cx="10515600" cy="4734243"/>
          </a:xfrm>
        </p:spPr>
        <p:txBody>
          <a:bodyPr>
            <a:normAutofit lnSpcReduction="10000"/>
          </a:bodyPr>
          <a:lstStyle/>
          <a:p>
            <a:pPr marL="0" indent="0" algn="just">
              <a:buNone/>
            </a:pPr>
            <a:r>
              <a:rPr lang="mk-MK" dirty="0" smtClean="0"/>
              <a:t>Вештакот мора во барањето за ослободување од должноста да  вештачи да ги наведе причините поради кои тоа го бара, кои покрај на наведените околности може да се должат и на личната состојба на вештакот – болест, непоседување на потесна специјализираност во односната област за која се бара вештачењето, спреченост да се прифати конкретниот ангажман поради подолготрајна отсутност, презафатеност со работа и сл.</a:t>
            </a:r>
          </a:p>
          <a:p>
            <a:pPr marL="0" indent="0" algn="just">
              <a:buNone/>
            </a:pPr>
            <a:r>
              <a:rPr lang="mk-MK" dirty="0" smtClean="0"/>
              <a:t>Судот одлучува со решение, против кое може да се поднесе посебна жалба. Доколку барањето за ослободување на вештакот е одбиено, судот оценува дали е целесообразно вештакот да продолжи со вештачењето, се додека не стане правосилно решението со кое е одбиено барањето на вештакот за ослободување од должноста да вештачи.</a:t>
            </a:r>
            <a:endParaRPr lang="en-US" dirty="0"/>
          </a:p>
        </p:txBody>
      </p:sp>
    </p:spTree>
    <p:extLst>
      <p:ext uri="{BB962C8B-B14F-4D97-AF65-F5344CB8AC3E}">
        <p14:creationId xmlns:p14="http://schemas.microsoft.com/office/powerpoint/2010/main" val="17438491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2955"/>
          </a:xfrm>
        </p:spPr>
        <p:txBody>
          <a:bodyPr/>
          <a:lstStyle/>
          <a:p>
            <a:pPr algn="ctr"/>
            <a:r>
              <a:rPr lang="mk-MK" b="1" dirty="0" smtClean="0"/>
              <a:t>Изземање на вештак</a:t>
            </a:r>
            <a:endParaRPr lang="en-US" b="1" dirty="0"/>
          </a:p>
        </p:txBody>
      </p:sp>
      <p:sp>
        <p:nvSpPr>
          <p:cNvPr id="3" name="Content Placeholder 2"/>
          <p:cNvSpPr>
            <a:spLocks noGrp="1"/>
          </p:cNvSpPr>
          <p:nvPr>
            <p:ph idx="1"/>
          </p:nvPr>
        </p:nvSpPr>
        <p:spPr>
          <a:xfrm>
            <a:off x="838200" y="1148080"/>
            <a:ext cx="10515600" cy="5028883"/>
          </a:xfrm>
        </p:spPr>
        <p:txBody>
          <a:bodyPr>
            <a:normAutofit lnSpcReduction="10000"/>
          </a:bodyPr>
          <a:lstStyle/>
          <a:p>
            <a:pPr marL="0" indent="0" algn="just">
              <a:buNone/>
            </a:pPr>
            <a:r>
              <a:rPr lang="mk-MK" dirty="0" smtClean="0"/>
              <a:t>Странката може да бара изземање на вештакот и во барањето е должна да ги наведе околностите врз кои го заснова барањето за изземање.</a:t>
            </a:r>
            <a:r>
              <a:rPr lang="en-US" dirty="0" smtClean="0"/>
              <a:t> </a:t>
            </a:r>
            <a:r>
              <a:rPr lang="mk-MK" dirty="0" smtClean="0"/>
              <a:t>Изземање може да се бара пред и после извршеното вештачење.</a:t>
            </a:r>
            <a:endParaRPr lang="mk-MK" dirty="0"/>
          </a:p>
          <a:p>
            <a:pPr marL="0" indent="0" algn="just">
              <a:buNone/>
            </a:pPr>
            <a:r>
              <a:rPr lang="mk-MK" dirty="0" smtClean="0"/>
              <a:t>Вештакот може да биде изземен од причини поради кои може да биде изземен судија или судија поротник. Во тој случај судот нема да го прифати вештачењето како доказ по приговор на спротивната странка ако е донесено решение за изземање на вештакот кој го изготвил вештачењето.</a:t>
            </a:r>
          </a:p>
          <a:p>
            <a:pPr marL="0" indent="0" algn="just">
              <a:buNone/>
            </a:pPr>
            <a:r>
              <a:rPr lang="mk-MK" dirty="0" smtClean="0"/>
              <a:t>По барањето за изземање одлучува парничниот суд. Против решението со кое се усвојува барањето за изземање не е дозволена жалба, а против решението со кое барањето се одбива не е дозволена посебна жалба.</a:t>
            </a:r>
            <a:endParaRPr lang="en-US" dirty="0"/>
          </a:p>
        </p:txBody>
      </p:sp>
    </p:spTree>
    <p:extLst>
      <p:ext uri="{BB962C8B-B14F-4D97-AF65-F5344CB8AC3E}">
        <p14:creationId xmlns:p14="http://schemas.microsoft.com/office/powerpoint/2010/main" val="5315850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61035"/>
          </a:xfrm>
        </p:spPr>
        <p:txBody>
          <a:bodyPr>
            <a:normAutofit fontScale="90000"/>
          </a:bodyPr>
          <a:lstStyle/>
          <a:p>
            <a:pPr algn="ctr"/>
            <a:r>
              <a:rPr lang="mk-MK" b="1" dirty="0" smtClean="0"/>
              <a:t>Причини за изземање на вештак</a:t>
            </a:r>
            <a:endParaRPr lang="en-US" b="1" dirty="0"/>
          </a:p>
        </p:txBody>
      </p:sp>
      <p:sp>
        <p:nvSpPr>
          <p:cNvPr id="3" name="Content Placeholder 2"/>
          <p:cNvSpPr>
            <a:spLocks noGrp="1"/>
          </p:cNvSpPr>
          <p:nvPr>
            <p:ph idx="1"/>
          </p:nvPr>
        </p:nvSpPr>
        <p:spPr>
          <a:xfrm>
            <a:off x="838200" y="1026160"/>
            <a:ext cx="10515600" cy="5150803"/>
          </a:xfrm>
        </p:spPr>
        <p:txBody>
          <a:bodyPr>
            <a:normAutofit fontScale="85000" lnSpcReduction="20000"/>
          </a:bodyPr>
          <a:lstStyle/>
          <a:p>
            <a:pPr marL="0" indent="0" algn="just">
              <a:buNone/>
            </a:pPr>
            <a:r>
              <a:rPr lang="ru-RU" dirty="0" smtClean="0"/>
              <a:t>1)ако самиот е странка, законски застапник или полномошник на странка, ако со странката е во однос на соовластеник, сообврзник или регресен обврзник или ако во истиот предмет е сослушан како сведок или вештак; </a:t>
            </a:r>
          </a:p>
          <a:p>
            <a:pPr marL="0" indent="0">
              <a:buNone/>
            </a:pPr>
            <a:r>
              <a:rPr lang="ru-RU" dirty="0" smtClean="0"/>
              <a:t>2)ако постојано или привремено работи кај работодавец кој е странка во постапката; </a:t>
            </a:r>
          </a:p>
          <a:p>
            <a:pPr marL="0" indent="0" algn="just">
              <a:buNone/>
            </a:pPr>
            <a:r>
              <a:rPr lang="ru-RU" dirty="0" smtClean="0"/>
              <a:t>3) ако странката или законскиот застапник или полномошникот на странката му е роднина по крв во права линија до кој и да е степен, а во странична линија до четврти степен, или му е брачен другар, вонбрачен другар или роднина по сватовство до втори степен, без оглед дали бракот престанал или не; </a:t>
            </a:r>
          </a:p>
          <a:p>
            <a:pPr marL="0" indent="0" algn="just">
              <a:buNone/>
            </a:pPr>
            <a:r>
              <a:rPr lang="ru-RU" dirty="0" smtClean="0"/>
              <a:t>4) ако е старател, посвоител, посвоеник, хранител или храненик на странката, на нејзин законски застапник или полномошник; </a:t>
            </a:r>
          </a:p>
          <a:p>
            <a:pPr marL="0" indent="0" algn="just">
              <a:buNone/>
            </a:pPr>
            <a:r>
              <a:rPr lang="ru-RU" dirty="0" smtClean="0"/>
              <a:t>5) ако во истиот предмет учествувал во донесувањето на одлуката на понискиот суд или на друг орган и </a:t>
            </a:r>
          </a:p>
          <a:p>
            <a:pPr marL="0" indent="0" algn="just">
              <a:buNone/>
            </a:pPr>
            <a:r>
              <a:rPr lang="ru-RU" dirty="0" smtClean="0"/>
              <a:t>6) ако постојат други околности што ја доведуваат во сомневање неговата непристрасност. </a:t>
            </a:r>
            <a:endParaRPr lang="en-US" dirty="0"/>
          </a:p>
        </p:txBody>
      </p:sp>
    </p:spTree>
    <p:extLst>
      <p:ext uri="{BB962C8B-B14F-4D97-AF65-F5344CB8AC3E}">
        <p14:creationId xmlns:p14="http://schemas.microsoft.com/office/powerpoint/2010/main" val="38544937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2955"/>
          </a:xfrm>
        </p:spPr>
        <p:txBody>
          <a:bodyPr/>
          <a:lstStyle/>
          <a:p>
            <a:pPr algn="ctr"/>
            <a:r>
              <a:rPr lang="mk-MK" b="1" dirty="0" smtClean="0"/>
              <a:t>СУПЕР ВЕШТАЧЕЊЕ</a:t>
            </a:r>
            <a:endParaRPr lang="en-US" b="1" dirty="0"/>
          </a:p>
        </p:txBody>
      </p:sp>
      <p:sp>
        <p:nvSpPr>
          <p:cNvPr id="3" name="Content Placeholder 2"/>
          <p:cNvSpPr>
            <a:spLocks noGrp="1"/>
          </p:cNvSpPr>
          <p:nvPr>
            <p:ph idx="1"/>
          </p:nvPr>
        </p:nvSpPr>
        <p:spPr>
          <a:xfrm>
            <a:off x="838200" y="1148080"/>
            <a:ext cx="10515600" cy="5028883"/>
          </a:xfrm>
        </p:spPr>
        <p:txBody>
          <a:bodyPr>
            <a:normAutofit lnSpcReduction="10000"/>
          </a:bodyPr>
          <a:lstStyle/>
          <a:p>
            <a:pPr marL="0" indent="0" algn="just">
              <a:buNone/>
            </a:pPr>
            <a:r>
              <a:rPr lang="mk-MK" dirty="0" smtClean="0"/>
              <a:t>Кога податоците на вештаците за нивниот наод не се сложуваат суштествено или ако наодот на еден или повеќе вештаци е нејасен, нецелосен или во противречност самиот со себеси или со испитаните околности, а тие недостатоци не можат да се отстранат со повторно сослушување на вештаците, судот може да определи супер вештачење, за кое ќе определи рок кој не може да биде подолг од 45 дена, а за сложените предмети не може да биде подолг од 60 дена.</a:t>
            </a:r>
          </a:p>
          <a:p>
            <a:pPr marL="0" indent="0" algn="just">
              <a:buNone/>
            </a:pPr>
            <a:r>
              <a:rPr lang="mk-MK" i="1" dirty="0" smtClean="0">
                <a:effectLst>
                  <a:outerShdw blurRad="38100" dist="38100" dir="2700000" algn="tl">
                    <a:srgbClr val="000000">
                      <a:alpha val="43137"/>
                    </a:srgbClr>
                  </a:outerShdw>
                </a:effectLst>
              </a:rPr>
              <a:t>Супер вештачењето го определува претседателот на советот или судијата поединец по електронски пат со примена на правилото на случаен избор од регистарот на вештаци, во присуство на двете странки, односно на нивните полномошници.</a:t>
            </a:r>
            <a:endParaRPr lang="en-US"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3797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b="1" dirty="0" smtClean="0"/>
              <a:t>Постапување на судот</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55944699"/>
              </p:ext>
            </p:extLst>
          </p:nvPr>
        </p:nvGraphicFramePr>
        <p:xfrm>
          <a:off x="838199" y="1366345"/>
          <a:ext cx="10765221" cy="48106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26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3755"/>
          </a:xfrm>
        </p:spPr>
        <p:txBody>
          <a:bodyPr/>
          <a:lstStyle/>
          <a:p>
            <a:pPr algn="ctr"/>
            <a:r>
              <a:rPr lang="mk-MK" b="1" dirty="0" smtClean="0"/>
              <a:t>СУПЕР ВЕШТАЧЕЊЕ</a:t>
            </a:r>
            <a:endParaRPr lang="en-US" b="1" dirty="0"/>
          </a:p>
        </p:txBody>
      </p:sp>
      <p:sp>
        <p:nvSpPr>
          <p:cNvPr id="3" name="Content Placeholder 2"/>
          <p:cNvSpPr>
            <a:spLocks noGrp="1"/>
          </p:cNvSpPr>
          <p:nvPr>
            <p:ph idx="1"/>
          </p:nvPr>
        </p:nvSpPr>
        <p:spPr>
          <a:xfrm>
            <a:off x="838200" y="1300480"/>
            <a:ext cx="10515600" cy="4876483"/>
          </a:xfrm>
        </p:spPr>
        <p:txBody>
          <a:bodyPr/>
          <a:lstStyle/>
          <a:p>
            <a:pPr marL="0" indent="0" algn="just">
              <a:buNone/>
            </a:pPr>
            <a:r>
              <a:rPr lang="mk-MK" dirty="0" smtClean="0"/>
              <a:t>Во постапката веќе има најмалку две спротивставени вештачења кои не се сложуваат суштествено</a:t>
            </a:r>
          </a:p>
          <a:p>
            <a:pPr marL="0" indent="0">
              <a:buNone/>
            </a:pPr>
            <a:endParaRPr lang="mk-MK" dirty="0"/>
          </a:p>
          <a:p>
            <a:pPr marL="0" indent="0">
              <a:buNone/>
            </a:pPr>
            <a:r>
              <a:rPr lang="mk-MK" dirty="0" smtClean="0"/>
              <a:t>Побарано е дополнување на вештачењата</a:t>
            </a:r>
          </a:p>
          <a:p>
            <a:pPr marL="0" indent="0">
              <a:buNone/>
            </a:pPr>
            <a:endParaRPr lang="mk-MK" dirty="0"/>
          </a:p>
          <a:p>
            <a:pPr marL="0" indent="0">
              <a:buNone/>
            </a:pPr>
            <a:r>
              <a:rPr lang="mk-MK" dirty="0" smtClean="0"/>
              <a:t>Обидено е усогласување</a:t>
            </a:r>
          </a:p>
          <a:p>
            <a:pPr marL="0" indent="0">
              <a:buNone/>
            </a:pPr>
            <a:endParaRPr lang="mk-MK" dirty="0"/>
          </a:p>
          <a:p>
            <a:pPr marL="0" indent="0" algn="just">
              <a:buNone/>
            </a:pPr>
            <a:r>
              <a:rPr lang="mk-MK" dirty="0" smtClean="0"/>
              <a:t>Сослушани се вештите лица кои ги изготвиле ,,основните,, вештачења на тужителот и тужениот.</a:t>
            </a:r>
            <a:endParaRPr lang="en-US" dirty="0"/>
          </a:p>
        </p:txBody>
      </p:sp>
    </p:spTree>
    <p:extLst>
      <p:ext uri="{BB962C8B-B14F-4D97-AF65-F5344CB8AC3E}">
        <p14:creationId xmlns:p14="http://schemas.microsoft.com/office/powerpoint/2010/main" val="20188709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86155"/>
          </a:xfrm>
        </p:spPr>
        <p:txBody>
          <a:bodyPr/>
          <a:lstStyle/>
          <a:p>
            <a:pPr algn="ctr"/>
            <a:r>
              <a:rPr lang="mk-MK" b="1" dirty="0" smtClean="0"/>
              <a:t>СУПЕР ВЕШТАЧЕЊЕ</a:t>
            </a:r>
            <a:endParaRPr lang="en-US" b="1" dirty="0"/>
          </a:p>
        </p:txBody>
      </p:sp>
      <p:sp>
        <p:nvSpPr>
          <p:cNvPr id="3" name="Content Placeholder 2"/>
          <p:cNvSpPr>
            <a:spLocks noGrp="1"/>
          </p:cNvSpPr>
          <p:nvPr>
            <p:ph idx="1"/>
          </p:nvPr>
        </p:nvSpPr>
        <p:spPr>
          <a:xfrm>
            <a:off x="838200" y="1351280"/>
            <a:ext cx="10515600" cy="4825683"/>
          </a:xfrm>
        </p:spPr>
        <p:txBody>
          <a:bodyPr/>
          <a:lstStyle/>
          <a:p>
            <a:pPr marL="0" indent="0" algn="just">
              <a:buNone/>
            </a:pPr>
            <a:endParaRPr lang="mk-MK" dirty="0"/>
          </a:p>
          <a:p>
            <a:pPr marL="0" indent="0" algn="just">
              <a:buNone/>
            </a:pPr>
            <a:endParaRPr lang="mk-MK" dirty="0"/>
          </a:p>
          <a:p>
            <a:pPr marL="0" indent="0" algn="just">
              <a:buNone/>
            </a:pPr>
            <a:r>
              <a:rPr lang="mk-MK" dirty="0" smtClean="0"/>
              <a:t>Супер вештачење е вештачење од повисок степен, </a:t>
            </a:r>
            <a:r>
              <a:rPr lang="mk-MK" dirty="0" smtClean="0">
                <a:solidFill>
                  <a:srgbClr val="FF0000"/>
                </a:solidFill>
              </a:rPr>
              <a:t>стручна експертиза на две противречни вештачења</a:t>
            </a:r>
            <a:r>
              <a:rPr lang="mk-MK" dirty="0" smtClean="0"/>
              <a:t>, што го врши тим составен од најмалку тројца вештаци од соодветната област на вештачење од органот на државната управа, високообразовната установа, научната установа или стручната установа или правно лице основано во согласност со </a:t>
            </a:r>
            <a:r>
              <a:rPr lang="mk-MK" dirty="0" smtClean="0"/>
              <a:t>одредбите </a:t>
            </a:r>
            <a:r>
              <a:rPr lang="mk-MK" dirty="0" smtClean="0"/>
              <a:t>од Законот за трговските друштва.</a:t>
            </a:r>
          </a:p>
          <a:p>
            <a:pPr marL="0" indent="0">
              <a:buNone/>
            </a:pPr>
            <a:endParaRPr lang="en-US" dirty="0"/>
          </a:p>
        </p:txBody>
      </p:sp>
    </p:spTree>
    <p:extLst>
      <p:ext uri="{BB962C8B-B14F-4D97-AF65-F5344CB8AC3E}">
        <p14:creationId xmlns:p14="http://schemas.microsoft.com/office/powerpoint/2010/main" val="23523251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3115"/>
          </a:xfrm>
        </p:spPr>
        <p:txBody>
          <a:bodyPr/>
          <a:lstStyle/>
          <a:p>
            <a:pPr algn="ctr"/>
            <a:r>
              <a:rPr lang="mk-MK" b="1" dirty="0" smtClean="0"/>
              <a:t>СУПЕР ВЕШТАЧЕЊЕ</a:t>
            </a:r>
            <a:endParaRPr lang="en-US" b="1" dirty="0"/>
          </a:p>
        </p:txBody>
      </p:sp>
      <p:sp>
        <p:nvSpPr>
          <p:cNvPr id="3" name="Content Placeholder 2"/>
          <p:cNvSpPr>
            <a:spLocks noGrp="1"/>
          </p:cNvSpPr>
          <p:nvPr>
            <p:ph idx="1"/>
          </p:nvPr>
        </p:nvSpPr>
        <p:spPr>
          <a:xfrm>
            <a:off x="838200" y="1442720"/>
            <a:ext cx="10515600" cy="4734243"/>
          </a:xfrm>
        </p:spPr>
        <p:txBody>
          <a:bodyPr/>
          <a:lstStyle/>
          <a:p>
            <a:pPr marL="0" indent="0">
              <a:buNone/>
            </a:pPr>
            <a:r>
              <a:rPr lang="mk-MK" dirty="0" smtClean="0"/>
              <a:t>Наредба на судот</a:t>
            </a:r>
          </a:p>
          <a:p>
            <a:pPr marL="0" indent="0">
              <a:buNone/>
            </a:pPr>
            <a:endParaRPr lang="mk-MK" dirty="0" smtClean="0"/>
          </a:p>
          <a:p>
            <a:pPr marL="0" indent="0" algn="just">
              <a:buNone/>
            </a:pPr>
            <a:r>
              <a:rPr lang="mk-MK" dirty="0" smtClean="0"/>
              <a:t>-профил на тимот (економија, архитектура, градежништво, информатички технологии, машинство и сл.)</a:t>
            </a:r>
          </a:p>
          <a:p>
            <a:pPr marL="0" indent="0" algn="just">
              <a:buNone/>
            </a:pPr>
            <a:r>
              <a:rPr lang="mk-MK" dirty="0" smtClean="0"/>
              <a:t>-околности на кои да се вештачи</a:t>
            </a:r>
          </a:p>
          <a:p>
            <a:pPr marL="0" indent="0" algn="just">
              <a:buNone/>
            </a:pPr>
            <a:r>
              <a:rPr lang="mk-MK" dirty="0" smtClean="0"/>
              <a:t>-која страна ги поднесува трошоците за супер вештачењето</a:t>
            </a:r>
          </a:p>
          <a:p>
            <a:pPr marL="0" indent="0" algn="just">
              <a:buNone/>
            </a:pPr>
            <a:r>
              <a:rPr lang="mk-MK" dirty="0" smtClean="0"/>
              <a:t>-рок за изготвување во кој писменото супервештачење во доволен број на примероци да се достави до судот</a:t>
            </a:r>
            <a:endParaRPr lang="mk-MK" dirty="0"/>
          </a:p>
          <a:p>
            <a:pPr marL="0" indent="0" algn="just">
              <a:buNone/>
            </a:pPr>
            <a:r>
              <a:rPr lang="mk-MK" dirty="0" smtClean="0"/>
              <a:t>-списи на предметот</a:t>
            </a:r>
            <a:endParaRPr lang="en-US" dirty="0"/>
          </a:p>
        </p:txBody>
      </p:sp>
    </p:spTree>
    <p:extLst>
      <p:ext uri="{BB962C8B-B14F-4D97-AF65-F5344CB8AC3E}">
        <p14:creationId xmlns:p14="http://schemas.microsoft.com/office/powerpoint/2010/main" val="36980415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b="1" dirty="0" smtClean="0"/>
              <a:t>Наредба од судот</a:t>
            </a:r>
            <a:endParaRPr lang="en-US" b="1" dirty="0"/>
          </a:p>
        </p:txBody>
      </p:sp>
      <p:sp>
        <p:nvSpPr>
          <p:cNvPr id="3" name="Content Placeholder 2"/>
          <p:cNvSpPr>
            <a:spLocks noGrp="1"/>
          </p:cNvSpPr>
          <p:nvPr>
            <p:ph idx="1"/>
          </p:nvPr>
        </p:nvSpPr>
        <p:spPr/>
        <p:txBody>
          <a:bodyPr>
            <a:normAutofit/>
          </a:bodyPr>
          <a:lstStyle/>
          <a:p>
            <a:pPr marL="0" indent="0" algn="just">
              <a:buNone/>
            </a:pPr>
            <a:r>
              <a:rPr lang="mk-MK" dirty="0" smtClean="0"/>
              <a:t>Во предметот  МАЛВ П-1245/21 на Основниот граѓански суд Скопје, по тужбата на тужителот против тужениот, за надомест на штета, СЕ ОПРЕДЕЛУВА супервештачење.</a:t>
            </a:r>
          </a:p>
          <a:p>
            <a:pPr marL="0" indent="0">
              <a:buNone/>
            </a:pPr>
            <a:endParaRPr lang="mk-MK" dirty="0"/>
          </a:p>
          <a:p>
            <a:pPr marL="0" indent="0" algn="just">
              <a:buNone/>
            </a:pPr>
            <a:r>
              <a:rPr lang="mk-MK" dirty="0" smtClean="0"/>
              <a:t>За вешто лице СЕ ОДРЕДУВА Друштвото АА од Скопје.</a:t>
            </a:r>
          </a:p>
          <a:p>
            <a:pPr marL="0" indent="0" algn="just">
              <a:buNone/>
            </a:pPr>
            <a:endParaRPr lang="mk-MK" dirty="0"/>
          </a:p>
          <a:p>
            <a:pPr marL="0" indent="0" algn="just">
              <a:buNone/>
            </a:pPr>
            <a:r>
              <a:rPr lang="mk-MK" dirty="0" smtClean="0"/>
              <a:t>СЕ ЗАДОЛЖУВА тужителот да ги авансира трошоците за изготвување на супервештачењето.</a:t>
            </a:r>
            <a:endParaRPr lang="en-US" dirty="0"/>
          </a:p>
        </p:txBody>
      </p:sp>
    </p:spTree>
    <p:extLst>
      <p:ext uri="{BB962C8B-B14F-4D97-AF65-F5344CB8AC3E}">
        <p14:creationId xmlns:p14="http://schemas.microsoft.com/office/powerpoint/2010/main" val="4602931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b="1" dirty="0" smtClean="0"/>
              <a:t>Содржина на наод и мислење</a:t>
            </a:r>
            <a:endParaRPr lang="en-US" b="1" dirty="0"/>
          </a:p>
        </p:txBody>
      </p:sp>
      <p:sp>
        <p:nvSpPr>
          <p:cNvPr id="3" name="Content Placeholder 2"/>
          <p:cNvSpPr>
            <a:spLocks noGrp="1"/>
          </p:cNvSpPr>
          <p:nvPr>
            <p:ph idx="1"/>
          </p:nvPr>
        </p:nvSpPr>
        <p:spPr>
          <a:xfrm>
            <a:off x="838200" y="1422400"/>
            <a:ext cx="10515600" cy="4754563"/>
          </a:xfrm>
        </p:spPr>
        <p:txBody>
          <a:bodyPr>
            <a:normAutofit fontScale="77500" lnSpcReduction="20000"/>
          </a:bodyPr>
          <a:lstStyle/>
          <a:p>
            <a:pPr marL="514350" indent="-514350">
              <a:buAutoNum type="arabicParenR"/>
            </a:pPr>
            <a:r>
              <a:rPr lang="mk-MK" dirty="0" smtClean="0"/>
              <a:t>по чие барање се изготвува вештачењето</a:t>
            </a:r>
          </a:p>
          <a:p>
            <a:pPr marL="514350" indent="-514350">
              <a:buAutoNum type="arabicParenR"/>
            </a:pPr>
            <a:r>
              <a:rPr lang="mk-MK" dirty="0"/>
              <a:t>п</a:t>
            </a:r>
            <a:r>
              <a:rPr lang="mk-MK" dirty="0" smtClean="0"/>
              <a:t>редмет на вештачење</a:t>
            </a:r>
          </a:p>
          <a:p>
            <a:pPr marL="514350" indent="-514350">
              <a:buAutoNum type="arabicParenR"/>
            </a:pPr>
            <a:r>
              <a:rPr lang="mk-MK" dirty="0"/>
              <a:t>а</a:t>
            </a:r>
            <a:r>
              <a:rPr lang="mk-MK" dirty="0" smtClean="0"/>
              <a:t>нализирана документација</a:t>
            </a:r>
          </a:p>
          <a:p>
            <a:pPr marL="514350" indent="-514350">
              <a:buAutoNum type="arabicParenR"/>
            </a:pPr>
            <a:r>
              <a:rPr lang="mk-MK" dirty="0" smtClean="0"/>
              <a:t>дали биле побарани дополнителни податоци, од кого и дали се доставени или не</a:t>
            </a:r>
          </a:p>
          <a:p>
            <a:pPr marL="514350" indent="-514350" algn="just">
              <a:buAutoNum type="arabicParenR"/>
            </a:pPr>
            <a:r>
              <a:rPr lang="mk-MK" dirty="0" smtClean="0"/>
              <a:t>дали и на кој датум вешакот бил на увид на лице место или извршил преглед на определено лице</a:t>
            </a:r>
          </a:p>
          <a:p>
            <a:pPr marL="514350" indent="-514350">
              <a:buAutoNum type="arabicParenR"/>
            </a:pPr>
            <a:r>
              <a:rPr lang="mk-MK" dirty="0"/>
              <a:t>н</a:t>
            </a:r>
            <a:r>
              <a:rPr lang="mk-MK" dirty="0" smtClean="0"/>
              <a:t>аод</a:t>
            </a:r>
            <a:r>
              <a:rPr lang="en-US" dirty="0" smtClean="0"/>
              <a:t>-</a:t>
            </a:r>
            <a:r>
              <a:rPr lang="mk-MK" dirty="0" smtClean="0"/>
              <a:t> констатации</a:t>
            </a:r>
          </a:p>
          <a:p>
            <a:pPr marL="514350" indent="-514350">
              <a:buAutoNum type="arabicParenR"/>
            </a:pPr>
            <a:r>
              <a:rPr lang="mk-MK" dirty="0"/>
              <a:t>т</a:t>
            </a:r>
            <a:r>
              <a:rPr lang="mk-MK" dirty="0" smtClean="0"/>
              <a:t>абели, графикони, фотографии, скици</a:t>
            </a:r>
          </a:p>
          <a:p>
            <a:pPr marL="514350" indent="-514350">
              <a:buAutoNum type="arabicParenR"/>
            </a:pPr>
            <a:r>
              <a:rPr lang="mk-MK" dirty="0" smtClean="0"/>
              <a:t>мислење</a:t>
            </a:r>
          </a:p>
          <a:p>
            <a:pPr marL="514350" indent="-514350">
              <a:buAutoNum type="arabicParenR"/>
            </a:pPr>
            <a:r>
              <a:rPr lang="mk-MK" dirty="0"/>
              <a:t>и</a:t>
            </a:r>
            <a:r>
              <a:rPr lang="mk-MK" dirty="0" smtClean="0"/>
              <a:t>зјава за конфликт на интереси</a:t>
            </a:r>
          </a:p>
          <a:p>
            <a:pPr marL="514350" indent="-514350">
              <a:buAutoNum type="arabicParenR"/>
            </a:pPr>
            <a:r>
              <a:rPr lang="mk-MK" dirty="0" smtClean="0"/>
              <a:t>трошковник</a:t>
            </a:r>
          </a:p>
          <a:p>
            <a:pPr marL="514350" indent="-514350">
              <a:buAutoNum type="arabicParenR"/>
            </a:pPr>
            <a:r>
              <a:rPr lang="mk-MK" dirty="0" smtClean="0"/>
              <a:t>потпис/печат</a:t>
            </a:r>
          </a:p>
          <a:p>
            <a:pPr marL="514350" indent="-514350">
              <a:buAutoNum type="arabicParenR"/>
            </a:pPr>
            <a:r>
              <a:rPr lang="mk-MK" dirty="0" smtClean="0"/>
              <a:t>лиценца </a:t>
            </a:r>
          </a:p>
          <a:p>
            <a:pPr marL="514350" indent="-514350">
              <a:buAutoNum type="arabicParenR"/>
            </a:pPr>
            <a:endParaRPr lang="en-US" dirty="0"/>
          </a:p>
        </p:txBody>
      </p:sp>
    </p:spTree>
    <p:extLst>
      <p:ext uri="{BB962C8B-B14F-4D97-AF65-F5344CB8AC3E}">
        <p14:creationId xmlns:p14="http://schemas.microsoft.com/office/powerpoint/2010/main" val="48555385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54075"/>
          </a:xfrm>
        </p:spPr>
        <p:txBody>
          <a:bodyPr/>
          <a:lstStyle/>
          <a:p>
            <a:pPr algn="ctr"/>
            <a:r>
              <a:rPr lang="mk-MK" b="1" dirty="0" smtClean="0"/>
              <a:t>Содржина на наод и мислење</a:t>
            </a:r>
            <a:endParaRPr lang="en-US" b="1" dirty="0"/>
          </a:p>
        </p:txBody>
      </p:sp>
      <p:sp>
        <p:nvSpPr>
          <p:cNvPr id="3" name="Content Placeholder 2"/>
          <p:cNvSpPr>
            <a:spLocks noGrp="1"/>
          </p:cNvSpPr>
          <p:nvPr>
            <p:ph idx="1"/>
          </p:nvPr>
        </p:nvSpPr>
        <p:spPr>
          <a:xfrm>
            <a:off x="838200" y="1402080"/>
            <a:ext cx="10515600" cy="4774883"/>
          </a:xfrm>
        </p:spPr>
        <p:txBody>
          <a:bodyPr/>
          <a:lstStyle/>
          <a:p>
            <a:pPr marL="0" indent="0" algn="just">
              <a:buNone/>
            </a:pPr>
            <a:r>
              <a:rPr lang="mk-MK" dirty="0" smtClean="0"/>
              <a:t>Вештакот да се фокусира на спорните фактички прашања од областа на неговата експертиза со цел да даде јасен и недвосмислен одговор на поставените прашања.</a:t>
            </a:r>
          </a:p>
          <a:p>
            <a:pPr marL="0" indent="0" algn="just">
              <a:buNone/>
            </a:pPr>
            <a:endParaRPr lang="mk-MK" dirty="0"/>
          </a:p>
          <a:p>
            <a:pPr marL="0" indent="0" algn="just">
              <a:buNone/>
            </a:pPr>
            <a:r>
              <a:rPr lang="mk-MK" dirty="0" smtClean="0"/>
              <a:t>Да се избегнува колебливост во даденото мислење, со предложени варијанти за кои се остава на судот која ќе ја прифати, освен во исклучителни околности кои го оправдуваат таквиот пристап, кој треба да се поткрепи и со соодветно образложение.</a:t>
            </a:r>
          </a:p>
          <a:p>
            <a:pPr marL="0" indent="0" algn="just">
              <a:buNone/>
            </a:pPr>
            <a:endParaRPr lang="mk-MK" dirty="0"/>
          </a:p>
          <a:p>
            <a:pPr marL="0" indent="0" algn="ctr">
              <a:buNone/>
            </a:pPr>
            <a:r>
              <a:rPr lang="mk-MK" b="1" dirty="0" smtClean="0">
                <a:solidFill>
                  <a:srgbClr val="FF0000"/>
                </a:solidFill>
                <a:effectLst>
                  <a:outerShdw blurRad="38100" dist="38100" dir="2700000" algn="tl">
                    <a:srgbClr val="000000">
                      <a:alpha val="43137"/>
                    </a:srgbClr>
                  </a:outerShdw>
                </a:effectLst>
              </a:rPr>
              <a:t>Вештакот не дава одговор на правни прашања</a:t>
            </a:r>
            <a:endParaRPr lang="en-US"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36905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b="1" dirty="0" smtClean="0"/>
              <a:t>Содржина на наод и мислење</a:t>
            </a:r>
            <a:endParaRPr lang="en-US" b="1" dirty="0"/>
          </a:p>
        </p:txBody>
      </p:sp>
      <p:sp>
        <p:nvSpPr>
          <p:cNvPr id="3" name="Content Placeholder 2"/>
          <p:cNvSpPr>
            <a:spLocks noGrp="1"/>
          </p:cNvSpPr>
          <p:nvPr>
            <p:ph idx="1"/>
          </p:nvPr>
        </p:nvSpPr>
        <p:spPr/>
        <p:txBody>
          <a:bodyPr/>
          <a:lstStyle/>
          <a:p>
            <a:pPr marL="0" indent="0" algn="just">
              <a:buNone/>
            </a:pPr>
            <a:r>
              <a:rPr lang="mk-MK" dirty="0" smtClean="0"/>
              <a:t>Вештакот може да укаже на факти и околности кои смета дека се битни, а кои не биле истакнати во текот на постапката</a:t>
            </a:r>
          </a:p>
          <a:p>
            <a:pPr marL="0" indent="0">
              <a:buNone/>
            </a:pPr>
            <a:endParaRPr lang="mk-MK" dirty="0"/>
          </a:p>
          <a:p>
            <a:pPr marL="0" indent="0" algn="just">
              <a:buNone/>
            </a:pPr>
            <a:r>
              <a:rPr lang="mk-MK" dirty="0" smtClean="0"/>
              <a:t>Вештакот може да се осврне на исказ на сведок даден во текот на постапката, да </a:t>
            </a:r>
            <a:r>
              <a:rPr lang="mk-MK" dirty="0" smtClean="0"/>
              <a:t>го има </a:t>
            </a:r>
            <a:r>
              <a:rPr lang="mk-MK" dirty="0" smtClean="0"/>
              <a:t>во предвид</a:t>
            </a:r>
            <a:r>
              <a:rPr lang="mk-MK" dirty="0" smtClean="0"/>
              <a:t> </a:t>
            </a:r>
            <a:r>
              <a:rPr lang="mk-MK" dirty="0" smtClean="0"/>
              <a:t>како основа за неговиот наод и мислење.</a:t>
            </a:r>
          </a:p>
          <a:p>
            <a:pPr marL="0" indent="0">
              <a:buNone/>
            </a:pPr>
            <a:endParaRPr lang="mk-MK" dirty="0"/>
          </a:p>
          <a:p>
            <a:pPr marL="0" indent="0" algn="just">
              <a:buNone/>
            </a:pPr>
            <a:r>
              <a:rPr lang="mk-MK" dirty="0" smtClean="0"/>
              <a:t>Вештакот не сослушува сведоци на лице место и не цени докази кои не се содржани во списите кога изготвува супервештачење</a:t>
            </a:r>
            <a:endParaRPr lang="en-US" dirty="0"/>
          </a:p>
        </p:txBody>
      </p:sp>
    </p:spTree>
    <p:extLst>
      <p:ext uri="{BB962C8B-B14F-4D97-AF65-F5344CB8AC3E}">
        <p14:creationId xmlns:p14="http://schemas.microsoft.com/office/powerpoint/2010/main" val="12910493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4875"/>
          </a:xfrm>
        </p:spPr>
        <p:txBody>
          <a:bodyPr/>
          <a:lstStyle/>
          <a:p>
            <a:pPr algn="ctr"/>
            <a:r>
              <a:rPr lang="mk-MK" b="1" dirty="0" smtClean="0"/>
              <a:t>Трошоци</a:t>
            </a:r>
            <a:endParaRPr lang="en-US" b="1" dirty="0"/>
          </a:p>
        </p:txBody>
      </p:sp>
      <p:sp>
        <p:nvSpPr>
          <p:cNvPr id="3" name="Content Placeholder 2"/>
          <p:cNvSpPr>
            <a:spLocks noGrp="1"/>
          </p:cNvSpPr>
          <p:nvPr>
            <p:ph idx="1"/>
          </p:nvPr>
        </p:nvSpPr>
        <p:spPr>
          <a:xfrm>
            <a:off x="838200" y="1534160"/>
            <a:ext cx="10515600" cy="4642803"/>
          </a:xfrm>
        </p:spPr>
        <p:txBody>
          <a:bodyPr/>
          <a:lstStyle/>
          <a:p>
            <a:pPr marL="0" indent="0">
              <a:buNone/>
            </a:pPr>
            <a:endParaRPr lang="en-US" dirty="0" smtClean="0"/>
          </a:p>
          <a:p>
            <a:pPr marL="0" indent="0" algn="just">
              <a:buNone/>
            </a:pPr>
            <a:r>
              <a:rPr lang="ru-RU" dirty="0" smtClean="0"/>
              <a:t>Правилник за начинот на пресметување на наградата за извршеното вештачење или супер вештачење и надоместокот за реално потребните трошоци (Сл.весник на РСМ бр.102/2014)</a:t>
            </a:r>
          </a:p>
          <a:p>
            <a:pPr marL="0" indent="0" algn="just">
              <a:buNone/>
            </a:pPr>
            <a:endParaRPr lang="ru-RU" dirty="0"/>
          </a:p>
        </p:txBody>
      </p:sp>
    </p:spTree>
    <p:extLst>
      <p:ext uri="{BB962C8B-B14F-4D97-AF65-F5344CB8AC3E}">
        <p14:creationId xmlns:p14="http://schemas.microsoft.com/office/powerpoint/2010/main" val="5338370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ДОБРА СЕРВИСНА ПРАКТИК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3150" y="1017270"/>
            <a:ext cx="8458201" cy="4697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8527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b="1" dirty="0" smtClean="0"/>
              <a:t>Постапување на судот</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17883811"/>
              </p:ext>
            </p:extLst>
          </p:nvPr>
        </p:nvGraphicFramePr>
        <p:xfrm>
          <a:off x="838199" y="1366345"/>
          <a:ext cx="10765221" cy="48106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8270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b="1" dirty="0" smtClean="0"/>
              <a:t>Ознака на предметот</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6416531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1958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b="1" dirty="0" smtClean="0"/>
              <a:t>Ознака на предметот</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2048227"/>
              </p:ext>
            </p:extLst>
          </p:nvPr>
        </p:nvGraphicFramePr>
        <p:xfrm>
          <a:off x="838201" y="1825625"/>
          <a:ext cx="10471483" cy="4257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8007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mk-MK" b="1" dirty="0" smtClean="0"/>
              <a:t>Ознака на предметот</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447776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42649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nzbar.org.nz/sites/default/files/imagecache/article_full/uploaded-content/field_f_content_image/evidence_med_1328332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 y="0"/>
            <a:ext cx="12265152" cy="66111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0885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1531</TotalTime>
  <Words>3207</Words>
  <Application>Microsoft Office PowerPoint</Application>
  <PresentationFormat>Widescreen</PresentationFormat>
  <Paragraphs>259</Paragraphs>
  <Slides>48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Calibri Light</vt:lpstr>
      <vt:lpstr>Office Theme</vt:lpstr>
      <vt:lpstr>Вештачење во граѓанска судска постапка</vt:lpstr>
      <vt:lpstr>PowerPoint Presentation</vt:lpstr>
      <vt:lpstr>Иницијален акт</vt:lpstr>
      <vt:lpstr>Постапување на судот</vt:lpstr>
      <vt:lpstr>Постапување на судот</vt:lpstr>
      <vt:lpstr>Ознака на предметот</vt:lpstr>
      <vt:lpstr>Ознака на предметот</vt:lpstr>
      <vt:lpstr>Ознака на предметот</vt:lpstr>
      <vt:lpstr>PowerPoint Presentation</vt:lpstr>
      <vt:lpstr>Докази и изведување на докази</vt:lpstr>
      <vt:lpstr>Доказни средства во граѓанска судска постапка</vt:lpstr>
      <vt:lpstr>Доказни средства во граѓанска судска постапка</vt:lpstr>
      <vt:lpstr>Доказни средства во граѓанска судска постапка</vt:lpstr>
      <vt:lpstr>ВЕШТАЧЕЊЕ</vt:lpstr>
      <vt:lpstr>Вештак</vt:lpstr>
      <vt:lpstr>Вештачењето како доказ во постапката</vt:lpstr>
      <vt:lpstr>Улогата на вештакот</vt:lpstr>
      <vt:lpstr>Улогата на вештакот</vt:lpstr>
      <vt:lpstr>Улогата на вештакот</vt:lpstr>
      <vt:lpstr>Улогата на вештакот</vt:lpstr>
      <vt:lpstr>Улогата на вештакот</vt:lpstr>
      <vt:lpstr>Улогата на вештакот</vt:lpstr>
      <vt:lpstr>Улогата на вештакот</vt:lpstr>
      <vt:lpstr>Улогата на вештакот</vt:lpstr>
      <vt:lpstr>Улогата на вештакот</vt:lpstr>
      <vt:lpstr>Улогата на вештакот</vt:lpstr>
      <vt:lpstr>Сослушување на вештак</vt:lpstr>
      <vt:lpstr>Сослушување на вештак</vt:lpstr>
      <vt:lpstr>Видови прашања</vt:lpstr>
      <vt:lpstr>Неоправдан изостанок</vt:lpstr>
      <vt:lpstr>Надомест на трошоците</vt:lpstr>
      <vt:lpstr>Вештачење по наредба на судот</vt:lpstr>
      <vt:lpstr>Вештачење по наредба на судот</vt:lpstr>
      <vt:lpstr>Ослободување од должноста за вештачење</vt:lpstr>
      <vt:lpstr>Причини поради кои вештакот може да бара ослободување</vt:lpstr>
      <vt:lpstr>Ослободување од должноста за вештачење</vt:lpstr>
      <vt:lpstr>Изземање на вештак</vt:lpstr>
      <vt:lpstr>Причини за изземање на вештак</vt:lpstr>
      <vt:lpstr>СУПЕР ВЕШТАЧЕЊЕ</vt:lpstr>
      <vt:lpstr>СУПЕР ВЕШТАЧЕЊЕ</vt:lpstr>
      <vt:lpstr>СУПЕР ВЕШТАЧЕЊЕ</vt:lpstr>
      <vt:lpstr>СУПЕР ВЕШТАЧЕЊЕ</vt:lpstr>
      <vt:lpstr>Наредба од судот</vt:lpstr>
      <vt:lpstr>Содржина на наод и мислење</vt:lpstr>
      <vt:lpstr>Содржина на наод и мислење</vt:lpstr>
      <vt:lpstr>Содржина на наод и мислење</vt:lpstr>
      <vt:lpstr>Трошоци</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Вештачење го граѓанска судска постапка</dc:title>
  <dc:creator>Natalija20</dc:creator>
  <cp:lastModifiedBy>Natalija20</cp:lastModifiedBy>
  <cp:revision>51</cp:revision>
  <dcterms:created xsi:type="dcterms:W3CDTF">2025-03-23T09:38:22Z</dcterms:created>
  <dcterms:modified xsi:type="dcterms:W3CDTF">2025-03-30T00:08:47Z</dcterms:modified>
</cp:coreProperties>
</file>